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3"/>
    <p:sldMasterId id="214748371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embeddedFontLst>
    <p:embeddedFont>
      <p:font typeface="Nunito"/>
      <p:regular r:id="rId17"/>
      <p:bold r:id="rId18"/>
      <p:italic r:id="rId19"/>
      <p:boldItalic r:id="rId20"/>
    </p:embeddedFont>
    <p:embeddedFont>
      <p:font typeface="Poppi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Nunito-boldItalic.fntdata"/><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19" Type="http://schemas.openxmlformats.org/officeDocument/2006/relationships/font" Target="fonts/Nunito-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ad0d95074_0_11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2bad0d95074_0_1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0281afae1a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0281afae1a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bad0d95074_0_16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bad0d95074_0_16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ad0d95074_0_1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bad0d95074_0_1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bad0d95074_0_1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bad0d95074_0_1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bad0d95074_0_1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bad0d95074_0_1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bad0d95074_0_1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bad0d95074_0_1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ad0d95074_0_1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bad0d95074_0_1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bad0d95074_0_16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g2bad0d95074_0_1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281afae1a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0281afae1a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ad0d95074_0_16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2bad0d95074_0_1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6.png"/><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rgbClr val="FFFFFF"/>
            </a:gs>
            <a:gs pos="100000">
              <a:srgbClr val="DDDDDD"/>
            </a:gs>
          </a:gsLst>
          <a:lin ang="16200000" scaled="0"/>
        </a:gradFill>
      </p:bgPr>
    </p:bg>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_3 1">
  <p:cSld name="TITLE_3_1_1">
    <p:bg>
      <p:bgPr>
        <a:solidFill>
          <a:srgbClr val="0062FF"/>
        </a:solidFill>
      </p:bgPr>
    </p:bg>
    <p:spTree>
      <p:nvGrpSpPr>
        <p:cNvPr id="59" name="Shape 59"/>
        <p:cNvGrpSpPr/>
        <p:nvPr/>
      </p:nvGrpSpPr>
      <p:grpSpPr>
        <a:xfrm>
          <a:off x="0" y="0"/>
          <a:ext cx="0" cy="0"/>
          <a:chOff x="0" y="0"/>
          <a:chExt cx="0" cy="0"/>
        </a:xfrm>
      </p:grpSpPr>
      <p:pic>
        <p:nvPicPr>
          <p:cNvPr id="60" name="Google Shape;60;p12"/>
          <p:cNvPicPr preferRelativeResize="0"/>
          <p:nvPr/>
        </p:nvPicPr>
        <p:blipFill rotWithShape="1">
          <a:blip r:embed="rId2">
            <a:alphaModFix/>
          </a:blip>
          <a:srcRect b="11697" l="0" r="0" t="11697"/>
          <a:stretch/>
        </p:blipFill>
        <p:spPr>
          <a:xfrm>
            <a:off x="7547704" y="0"/>
            <a:ext cx="10740292" cy="10286991"/>
          </a:xfrm>
          <a:prstGeom prst="rect">
            <a:avLst/>
          </a:prstGeom>
          <a:noFill/>
          <a:ln>
            <a:noFill/>
          </a:ln>
        </p:spPr>
      </p:pic>
      <p:pic>
        <p:nvPicPr>
          <p:cNvPr id="61" name="Google Shape;61;p12"/>
          <p:cNvPicPr preferRelativeResize="0"/>
          <p:nvPr/>
        </p:nvPicPr>
        <p:blipFill>
          <a:blip r:embed="rId3">
            <a:alphaModFix/>
          </a:blip>
          <a:stretch>
            <a:fillRect/>
          </a:stretch>
        </p:blipFill>
        <p:spPr>
          <a:xfrm>
            <a:off x="735950" y="856550"/>
            <a:ext cx="4774729" cy="870600"/>
          </a:xfrm>
          <a:prstGeom prst="rect">
            <a:avLst/>
          </a:prstGeom>
          <a:noFill/>
          <a:ln>
            <a:noFill/>
          </a:ln>
        </p:spPr>
      </p:pic>
      <p:sp>
        <p:nvSpPr>
          <p:cNvPr id="62" name="Google Shape;62;p12"/>
          <p:cNvSpPr/>
          <p:nvPr/>
        </p:nvSpPr>
        <p:spPr>
          <a:xfrm>
            <a:off x="16521850" y="-1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3" name="Google Shape;63;p12"/>
          <p:cNvSpPr/>
          <p:nvPr/>
        </p:nvSpPr>
        <p:spPr>
          <a:xfrm>
            <a:off x="9314100" y="70654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4" name="Google Shape;64;p12"/>
          <p:cNvSpPr/>
          <p:nvPr/>
        </p:nvSpPr>
        <p:spPr>
          <a:xfrm>
            <a:off x="7310250" y="52990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5" name="Google Shape;65;p12"/>
          <p:cNvSpPr/>
          <p:nvPr/>
        </p:nvSpPr>
        <p:spPr>
          <a:xfrm>
            <a:off x="14755450" y="17662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6" name="Google Shape;66;p12"/>
          <p:cNvSpPr/>
          <p:nvPr/>
        </p:nvSpPr>
        <p:spPr>
          <a:xfrm>
            <a:off x="7310250" y="17662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7" name="Google Shape;67;p12"/>
          <p:cNvSpPr/>
          <p:nvPr/>
        </p:nvSpPr>
        <p:spPr>
          <a:xfrm>
            <a:off x="7310250" y="35326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8" name="Google Shape;68;p12"/>
          <p:cNvSpPr/>
          <p:nvPr/>
        </p:nvSpPr>
        <p:spPr>
          <a:xfrm>
            <a:off x="16521850" y="35326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69" name="Google Shape;69;p12"/>
          <p:cNvSpPr txBox="1"/>
          <p:nvPr>
            <p:ph type="ctrTitle"/>
          </p:nvPr>
        </p:nvSpPr>
        <p:spPr>
          <a:xfrm>
            <a:off x="735950" y="2670900"/>
            <a:ext cx="7890000" cy="5715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8800"/>
              <a:buNone/>
              <a:defRPr sz="88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70" name="Google Shape;70;p12"/>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_3 1 1">
  <p:cSld name="TITLE_3_1_1_1">
    <p:bg>
      <p:bgPr>
        <a:solidFill>
          <a:srgbClr val="0062FF"/>
        </a:solidFill>
      </p:bgPr>
    </p:bg>
    <p:spTree>
      <p:nvGrpSpPr>
        <p:cNvPr id="71" name="Shape 71"/>
        <p:cNvGrpSpPr/>
        <p:nvPr/>
      </p:nvGrpSpPr>
      <p:grpSpPr>
        <a:xfrm>
          <a:off x="0" y="0"/>
          <a:ext cx="0" cy="0"/>
          <a:chOff x="0" y="0"/>
          <a:chExt cx="0" cy="0"/>
        </a:xfrm>
      </p:grpSpPr>
      <p:pic>
        <p:nvPicPr>
          <p:cNvPr id="72" name="Google Shape;72;p13"/>
          <p:cNvPicPr preferRelativeResize="0"/>
          <p:nvPr/>
        </p:nvPicPr>
        <p:blipFill rotWithShape="1">
          <a:blip r:embed="rId2">
            <a:alphaModFix/>
          </a:blip>
          <a:srcRect b="14086" l="0" r="7019" t="19122"/>
          <a:stretch/>
        </p:blipFill>
        <p:spPr>
          <a:xfrm>
            <a:off x="7547700" y="0"/>
            <a:ext cx="10740303" cy="10287002"/>
          </a:xfrm>
          <a:prstGeom prst="rect">
            <a:avLst/>
          </a:prstGeom>
          <a:noFill/>
          <a:ln>
            <a:noFill/>
          </a:ln>
        </p:spPr>
      </p:pic>
      <p:pic>
        <p:nvPicPr>
          <p:cNvPr id="73" name="Google Shape;73;p13"/>
          <p:cNvPicPr preferRelativeResize="0"/>
          <p:nvPr/>
        </p:nvPicPr>
        <p:blipFill>
          <a:blip r:embed="rId3">
            <a:alphaModFix/>
          </a:blip>
          <a:stretch>
            <a:fillRect/>
          </a:stretch>
        </p:blipFill>
        <p:spPr>
          <a:xfrm>
            <a:off x="735950" y="856550"/>
            <a:ext cx="4774729" cy="870600"/>
          </a:xfrm>
          <a:prstGeom prst="rect">
            <a:avLst/>
          </a:prstGeom>
          <a:noFill/>
          <a:ln>
            <a:noFill/>
          </a:ln>
        </p:spPr>
      </p:pic>
      <p:sp>
        <p:nvSpPr>
          <p:cNvPr id="74" name="Google Shape;74;p13"/>
          <p:cNvSpPr/>
          <p:nvPr/>
        </p:nvSpPr>
        <p:spPr>
          <a:xfrm>
            <a:off x="16521850" y="-1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75" name="Google Shape;75;p13"/>
          <p:cNvSpPr/>
          <p:nvPr/>
        </p:nvSpPr>
        <p:spPr>
          <a:xfrm>
            <a:off x="9314100" y="70654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76" name="Google Shape;76;p13"/>
          <p:cNvSpPr/>
          <p:nvPr/>
        </p:nvSpPr>
        <p:spPr>
          <a:xfrm>
            <a:off x="7310250" y="52990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77" name="Google Shape;77;p13"/>
          <p:cNvSpPr/>
          <p:nvPr/>
        </p:nvSpPr>
        <p:spPr>
          <a:xfrm>
            <a:off x="14755450" y="17662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78" name="Google Shape;78;p13"/>
          <p:cNvSpPr/>
          <p:nvPr/>
        </p:nvSpPr>
        <p:spPr>
          <a:xfrm>
            <a:off x="7310250" y="17662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79" name="Google Shape;79;p13"/>
          <p:cNvSpPr/>
          <p:nvPr/>
        </p:nvSpPr>
        <p:spPr>
          <a:xfrm>
            <a:off x="7310250" y="35326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80" name="Google Shape;80;p13"/>
          <p:cNvSpPr/>
          <p:nvPr/>
        </p:nvSpPr>
        <p:spPr>
          <a:xfrm>
            <a:off x="16521850" y="35326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81" name="Google Shape;81;p13"/>
          <p:cNvSpPr txBox="1"/>
          <p:nvPr>
            <p:ph type="ctrTitle"/>
          </p:nvPr>
        </p:nvSpPr>
        <p:spPr>
          <a:xfrm>
            <a:off x="735950" y="2670900"/>
            <a:ext cx="7890000" cy="5715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8800"/>
              <a:buNone/>
              <a:defRPr sz="88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82" name="Google Shape;82;p13"/>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GARDE_1">
  <p:cSld name="TITLE_2">
    <p:bg>
      <p:bgPr>
        <a:solidFill>
          <a:srgbClr val="0062FF"/>
        </a:solidFill>
      </p:bgPr>
    </p:bg>
    <p:spTree>
      <p:nvGrpSpPr>
        <p:cNvPr id="83"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b="737" l="8374" r="0" t="26291"/>
          <a:stretch/>
        </p:blipFill>
        <p:spPr>
          <a:xfrm flipH="1">
            <a:off x="-9" y="1400"/>
            <a:ext cx="8600109" cy="10284247"/>
          </a:xfrm>
          <a:prstGeom prst="rect">
            <a:avLst/>
          </a:prstGeom>
          <a:noFill/>
          <a:ln>
            <a:noFill/>
          </a:ln>
        </p:spPr>
      </p:pic>
      <p:sp>
        <p:nvSpPr>
          <p:cNvPr id="85" name="Google Shape;85;p14"/>
          <p:cNvSpPr txBox="1"/>
          <p:nvPr>
            <p:ph type="ctrTitle"/>
          </p:nvPr>
        </p:nvSpPr>
        <p:spPr>
          <a:xfrm>
            <a:off x="9184552" y="549034"/>
            <a:ext cx="8116200" cy="57156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8000"/>
              <a:buNone/>
              <a:defRPr sz="80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86" name="Google Shape;86;p14"/>
          <p:cNvSpPr/>
          <p:nvPr/>
        </p:nvSpPr>
        <p:spPr>
          <a:xfrm>
            <a:off x="-15750" y="8587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87" name="Google Shape;87;p14"/>
          <p:cNvSpPr/>
          <p:nvPr/>
        </p:nvSpPr>
        <p:spPr>
          <a:xfrm>
            <a:off x="1699050" y="68730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88" name="Google Shape;88;p14"/>
          <p:cNvSpPr/>
          <p:nvPr/>
        </p:nvSpPr>
        <p:spPr>
          <a:xfrm>
            <a:off x="6906450" y="0"/>
            <a:ext cx="2029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89" name="Google Shape;89;p14"/>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90" name="Google Shape;90;p14"/>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91" name="Google Shape;91;p14"/>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GARDE_2">
  <p:cSld name="TITLE_1">
    <p:bg>
      <p:bgPr>
        <a:solidFill>
          <a:srgbClr val="0062FF"/>
        </a:solidFill>
      </p:bgPr>
    </p:bg>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2">
            <a:alphaModFix/>
          </a:blip>
          <a:srcRect b="3839" l="52974" r="0" t="11787"/>
          <a:stretch/>
        </p:blipFill>
        <p:spPr>
          <a:xfrm flipH="1">
            <a:off x="-5" y="1400"/>
            <a:ext cx="8600105" cy="10284251"/>
          </a:xfrm>
          <a:prstGeom prst="rect">
            <a:avLst/>
          </a:prstGeom>
          <a:noFill/>
          <a:ln>
            <a:noFill/>
          </a:ln>
        </p:spPr>
      </p:pic>
      <p:sp>
        <p:nvSpPr>
          <p:cNvPr id="94" name="Google Shape;94;p15"/>
          <p:cNvSpPr/>
          <p:nvPr/>
        </p:nvSpPr>
        <p:spPr>
          <a:xfrm>
            <a:off x="1714800" y="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95" name="Google Shape;95;p15"/>
          <p:cNvSpPr/>
          <p:nvPr/>
        </p:nvSpPr>
        <p:spPr>
          <a:xfrm>
            <a:off x="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96" name="Google Shape;96;p15"/>
          <p:cNvSpPr/>
          <p:nvPr/>
        </p:nvSpPr>
        <p:spPr>
          <a:xfrm>
            <a:off x="5207400" y="68574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97" name="Google Shape;97;p15"/>
          <p:cNvSpPr/>
          <p:nvPr/>
        </p:nvSpPr>
        <p:spPr>
          <a:xfrm>
            <a:off x="6922200" y="85722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98" name="Google Shape;98;p15"/>
          <p:cNvSpPr txBox="1"/>
          <p:nvPr>
            <p:ph type="ctrTitle"/>
          </p:nvPr>
        </p:nvSpPr>
        <p:spPr>
          <a:xfrm>
            <a:off x="9184552" y="549034"/>
            <a:ext cx="8116200" cy="57156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8000"/>
              <a:buNone/>
              <a:defRPr sz="80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99" name="Google Shape;99;p15"/>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00" name="Google Shape;100;p15"/>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101" name="Google Shape;101;p15"/>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DE GARDE_2 1">
  <p:cSld name="TITLE_1_1">
    <p:bg>
      <p:bgPr>
        <a:solidFill>
          <a:srgbClr val="0062FF"/>
        </a:solidFill>
      </p:bgPr>
    </p:bg>
    <p:spTree>
      <p:nvGrpSpPr>
        <p:cNvPr id="102" name="Shape 102"/>
        <p:cNvGrpSpPr/>
        <p:nvPr/>
      </p:nvGrpSpPr>
      <p:grpSpPr>
        <a:xfrm>
          <a:off x="0" y="0"/>
          <a:ext cx="0" cy="0"/>
          <a:chOff x="0" y="0"/>
          <a:chExt cx="0" cy="0"/>
        </a:xfrm>
      </p:grpSpPr>
      <p:pic>
        <p:nvPicPr>
          <p:cNvPr id="103" name="Google Shape;103;p16"/>
          <p:cNvPicPr preferRelativeResize="0"/>
          <p:nvPr/>
        </p:nvPicPr>
        <p:blipFill rotWithShape="1">
          <a:blip r:embed="rId2">
            <a:alphaModFix/>
          </a:blip>
          <a:srcRect b="0" l="22313" r="31942" t="17918"/>
          <a:stretch/>
        </p:blipFill>
        <p:spPr>
          <a:xfrm flipH="1">
            <a:off x="-5" y="1400"/>
            <a:ext cx="8600105" cy="10284244"/>
          </a:xfrm>
          <a:prstGeom prst="rect">
            <a:avLst/>
          </a:prstGeom>
          <a:noFill/>
          <a:ln>
            <a:noFill/>
          </a:ln>
        </p:spPr>
      </p:pic>
      <p:sp>
        <p:nvSpPr>
          <p:cNvPr id="104" name="Google Shape;104;p16"/>
          <p:cNvSpPr/>
          <p:nvPr/>
        </p:nvSpPr>
        <p:spPr>
          <a:xfrm>
            <a:off x="1714800" y="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05" name="Google Shape;105;p16"/>
          <p:cNvSpPr/>
          <p:nvPr/>
        </p:nvSpPr>
        <p:spPr>
          <a:xfrm>
            <a:off x="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06" name="Google Shape;106;p16"/>
          <p:cNvSpPr/>
          <p:nvPr/>
        </p:nvSpPr>
        <p:spPr>
          <a:xfrm>
            <a:off x="5207400" y="68574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07" name="Google Shape;107;p16"/>
          <p:cNvSpPr/>
          <p:nvPr/>
        </p:nvSpPr>
        <p:spPr>
          <a:xfrm>
            <a:off x="6922200" y="85722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08" name="Google Shape;108;p16"/>
          <p:cNvSpPr txBox="1"/>
          <p:nvPr>
            <p:ph type="ctrTitle"/>
          </p:nvPr>
        </p:nvSpPr>
        <p:spPr>
          <a:xfrm>
            <a:off x="9184552" y="549034"/>
            <a:ext cx="8116200" cy="57156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8000"/>
              <a:buNone/>
              <a:defRPr sz="80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109" name="Google Shape;109;p16"/>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10" name="Google Shape;110;p16"/>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111" name="Google Shape;111;p16"/>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UNE LIGNE" type="secHead">
  <p:cSld name="SECTION_HEADER">
    <p:spTree>
      <p:nvGrpSpPr>
        <p:cNvPr id="112" name="Shape 112"/>
        <p:cNvGrpSpPr/>
        <p:nvPr/>
      </p:nvGrpSpPr>
      <p:grpSpPr>
        <a:xfrm>
          <a:off x="0" y="0"/>
          <a:ext cx="0" cy="0"/>
          <a:chOff x="0" y="0"/>
          <a:chExt cx="0" cy="0"/>
        </a:xfrm>
      </p:grpSpPr>
      <p:pic>
        <p:nvPicPr>
          <p:cNvPr id="113" name="Google Shape;113;p17"/>
          <p:cNvPicPr preferRelativeResize="0"/>
          <p:nvPr/>
        </p:nvPicPr>
        <p:blipFill rotWithShape="1">
          <a:blip r:embed="rId2">
            <a:alphaModFix/>
          </a:blip>
          <a:srcRect b="15604" l="0" r="0" t="0"/>
          <a:stretch/>
        </p:blipFill>
        <p:spPr>
          <a:xfrm>
            <a:off x="0" y="0"/>
            <a:ext cx="18288005" cy="10287002"/>
          </a:xfrm>
          <a:prstGeom prst="rect">
            <a:avLst/>
          </a:prstGeom>
          <a:noFill/>
          <a:ln>
            <a:noFill/>
          </a:ln>
        </p:spPr>
      </p:pic>
      <p:sp>
        <p:nvSpPr>
          <p:cNvPr id="114" name="Google Shape;114;p17"/>
          <p:cNvSpPr/>
          <p:nvPr/>
        </p:nvSpPr>
        <p:spPr>
          <a:xfrm>
            <a:off x="166089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15" name="Google Shape;115;p17"/>
          <p:cNvSpPr/>
          <p:nvPr/>
        </p:nvSpPr>
        <p:spPr>
          <a:xfrm>
            <a:off x="148941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16" name="Google Shape;116;p17"/>
          <p:cNvSpPr/>
          <p:nvPr/>
        </p:nvSpPr>
        <p:spPr>
          <a:xfrm>
            <a:off x="0" y="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17" name="Google Shape;117;p17"/>
          <p:cNvSpPr/>
          <p:nvPr/>
        </p:nvSpPr>
        <p:spPr>
          <a:xfrm>
            <a:off x="17148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18" name="Google Shape;118;p17"/>
          <p:cNvSpPr/>
          <p:nvPr/>
        </p:nvSpPr>
        <p:spPr>
          <a:xfrm>
            <a:off x="131793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19" name="Google Shape;119;p17"/>
          <p:cNvSpPr/>
          <p:nvPr/>
        </p:nvSpPr>
        <p:spPr>
          <a:xfrm>
            <a:off x="0" y="85722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20" name="Google Shape;120;p17"/>
          <p:cNvSpPr/>
          <p:nvPr/>
        </p:nvSpPr>
        <p:spPr>
          <a:xfrm>
            <a:off x="11464500" y="34296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21" name="Google Shape;121;p17"/>
          <p:cNvSpPr txBox="1"/>
          <p:nvPr>
            <p:ph type="title"/>
          </p:nvPr>
        </p:nvSpPr>
        <p:spPr>
          <a:xfrm>
            <a:off x="13179302" y="1714800"/>
            <a:ext cx="5109000" cy="1714800"/>
          </a:xfrm>
          <a:prstGeom prst="rect">
            <a:avLst/>
          </a:prstGeom>
        </p:spPr>
        <p:txBody>
          <a:bodyPr anchorCtr="0" anchor="ctr" bIns="182850" lIns="182850" spcFirstLastPara="1" rIns="182850" wrap="square" tIns="182850">
            <a:normAutofit/>
          </a:bodyPr>
          <a:lstStyle>
            <a:lvl1pPr lvl="0" rtl="0" algn="ctr">
              <a:spcBef>
                <a:spcPts val="0"/>
              </a:spcBef>
              <a:spcAft>
                <a:spcPts val="0"/>
              </a:spcAft>
              <a:buClr>
                <a:schemeClr val="dk1"/>
              </a:buClr>
              <a:buSzPts val="6400"/>
              <a:buNone/>
              <a:defRPr>
                <a:solidFill>
                  <a:schemeClr val="dk1"/>
                </a:solidFill>
              </a:defRPr>
            </a:lvl1pPr>
            <a:lvl2pPr lvl="1" rtl="0">
              <a:spcBef>
                <a:spcPts val="0"/>
              </a:spcBef>
              <a:spcAft>
                <a:spcPts val="0"/>
              </a:spcAft>
              <a:buClr>
                <a:schemeClr val="dk2"/>
              </a:buClr>
              <a:buSzPts val="6400"/>
              <a:buNone/>
              <a:defRPr sz="6400">
                <a:solidFill>
                  <a:schemeClr val="dk2"/>
                </a:solidFill>
              </a:defRPr>
            </a:lvl2pPr>
            <a:lvl3pPr lvl="2" rtl="0">
              <a:spcBef>
                <a:spcPts val="0"/>
              </a:spcBef>
              <a:spcAft>
                <a:spcPts val="0"/>
              </a:spcAft>
              <a:buClr>
                <a:schemeClr val="dk2"/>
              </a:buClr>
              <a:buSzPts val="6400"/>
              <a:buNone/>
              <a:defRPr sz="6400">
                <a:solidFill>
                  <a:schemeClr val="dk2"/>
                </a:solidFill>
              </a:defRPr>
            </a:lvl3pPr>
            <a:lvl4pPr lvl="3" rtl="0">
              <a:spcBef>
                <a:spcPts val="0"/>
              </a:spcBef>
              <a:spcAft>
                <a:spcPts val="0"/>
              </a:spcAft>
              <a:buClr>
                <a:schemeClr val="dk2"/>
              </a:buClr>
              <a:buSzPts val="6400"/>
              <a:buNone/>
              <a:defRPr sz="6400">
                <a:solidFill>
                  <a:schemeClr val="dk2"/>
                </a:solidFill>
              </a:defRPr>
            </a:lvl4pPr>
            <a:lvl5pPr lvl="4" rtl="0">
              <a:spcBef>
                <a:spcPts val="0"/>
              </a:spcBef>
              <a:spcAft>
                <a:spcPts val="0"/>
              </a:spcAft>
              <a:buClr>
                <a:schemeClr val="dk2"/>
              </a:buClr>
              <a:buSzPts val="6400"/>
              <a:buNone/>
              <a:defRPr sz="6400">
                <a:solidFill>
                  <a:schemeClr val="dk2"/>
                </a:solidFill>
              </a:defRPr>
            </a:lvl5pPr>
            <a:lvl6pPr lvl="5" rtl="0">
              <a:spcBef>
                <a:spcPts val="0"/>
              </a:spcBef>
              <a:spcAft>
                <a:spcPts val="0"/>
              </a:spcAft>
              <a:buClr>
                <a:schemeClr val="dk2"/>
              </a:buClr>
              <a:buSzPts val="6400"/>
              <a:buNone/>
              <a:defRPr sz="6400">
                <a:solidFill>
                  <a:schemeClr val="dk2"/>
                </a:solidFill>
              </a:defRPr>
            </a:lvl6pPr>
            <a:lvl7pPr lvl="6" rtl="0">
              <a:spcBef>
                <a:spcPts val="0"/>
              </a:spcBef>
              <a:spcAft>
                <a:spcPts val="0"/>
              </a:spcAft>
              <a:buClr>
                <a:schemeClr val="dk2"/>
              </a:buClr>
              <a:buSzPts val="6400"/>
              <a:buNone/>
              <a:defRPr sz="6400">
                <a:solidFill>
                  <a:schemeClr val="dk2"/>
                </a:solidFill>
              </a:defRPr>
            </a:lvl7pPr>
            <a:lvl8pPr lvl="7" rtl="0">
              <a:spcBef>
                <a:spcPts val="0"/>
              </a:spcBef>
              <a:spcAft>
                <a:spcPts val="0"/>
              </a:spcAft>
              <a:buClr>
                <a:schemeClr val="dk2"/>
              </a:buClr>
              <a:buSzPts val="6400"/>
              <a:buNone/>
              <a:defRPr sz="6400">
                <a:solidFill>
                  <a:schemeClr val="dk2"/>
                </a:solidFill>
              </a:defRPr>
            </a:lvl8pPr>
            <a:lvl9pPr lvl="8" rtl="0">
              <a:spcBef>
                <a:spcPts val="0"/>
              </a:spcBef>
              <a:spcAft>
                <a:spcPts val="0"/>
              </a:spcAft>
              <a:buClr>
                <a:schemeClr val="dk2"/>
              </a:buClr>
              <a:buSzPts val="6400"/>
              <a:buNone/>
              <a:defRPr sz="6400">
                <a:solidFill>
                  <a:schemeClr val="dk2"/>
                </a:solidFill>
              </a:defRPr>
            </a:lvl9pPr>
          </a:lstStyle>
          <a:p/>
        </p:txBody>
      </p:sp>
      <p:sp>
        <p:nvSpPr>
          <p:cNvPr id="122" name="Google Shape;122;p17"/>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23" name="Google Shape;123;p17"/>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124" name="Google Shape;124;p17"/>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UNE LIGNE 1">
  <p:cSld name="SECTION_HEADER_2">
    <p:spTree>
      <p:nvGrpSpPr>
        <p:cNvPr id="125" name="Shape 125"/>
        <p:cNvGrpSpPr/>
        <p:nvPr/>
      </p:nvGrpSpPr>
      <p:grpSpPr>
        <a:xfrm>
          <a:off x="0" y="0"/>
          <a:ext cx="0" cy="0"/>
          <a:chOff x="0" y="0"/>
          <a:chExt cx="0" cy="0"/>
        </a:xfrm>
      </p:grpSpPr>
      <p:pic>
        <p:nvPicPr>
          <p:cNvPr id="126" name="Google Shape;126;p18"/>
          <p:cNvPicPr preferRelativeResize="0"/>
          <p:nvPr/>
        </p:nvPicPr>
        <p:blipFill rotWithShape="1">
          <a:blip r:embed="rId2">
            <a:alphaModFix/>
          </a:blip>
          <a:srcRect b="7806" l="0" r="0" t="7798"/>
          <a:stretch/>
        </p:blipFill>
        <p:spPr>
          <a:xfrm>
            <a:off x="0" y="0"/>
            <a:ext cx="18288005" cy="10287002"/>
          </a:xfrm>
          <a:prstGeom prst="rect">
            <a:avLst/>
          </a:prstGeom>
          <a:noFill/>
          <a:ln>
            <a:noFill/>
          </a:ln>
        </p:spPr>
      </p:pic>
      <p:sp>
        <p:nvSpPr>
          <p:cNvPr id="127" name="Google Shape;127;p18"/>
          <p:cNvSpPr/>
          <p:nvPr/>
        </p:nvSpPr>
        <p:spPr>
          <a:xfrm>
            <a:off x="166089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28" name="Google Shape;128;p18"/>
          <p:cNvSpPr/>
          <p:nvPr/>
        </p:nvSpPr>
        <p:spPr>
          <a:xfrm>
            <a:off x="148941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29" name="Google Shape;129;p18"/>
          <p:cNvSpPr/>
          <p:nvPr/>
        </p:nvSpPr>
        <p:spPr>
          <a:xfrm>
            <a:off x="0" y="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30" name="Google Shape;130;p18"/>
          <p:cNvSpPr/>
          <p:nvPr/>
        </p:nvSpPr>
        <p:spPr>
          <a:xfrm>
            <a:off x="17148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31" name="Google Shape;131;p18"/>
          <p:cNvSpPr/>
          <p:nvPr/>
        </p:nvSpPr>
        <p:spPr>
          <a:xfrm>
            <a:off x="13179300" y="17148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32" name="Google Shape;132;p18"/>
          <p:cNvSpPr/>
          <p:nvPr/>
        </p:nvSpPr>
        <p:spPr>
          <a:xfrm>
            <a:off x="0" y="85722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33" name="Google Shape;133;p18"/>
          <p:cNvSpPr/>
          <p:nvPr/>
        </p:nvSpPr>
        <p:spPr>
          <a:xfrm>
            <a:off x="11464500" y="34296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34" name="Google Shape;134;p18"/>
          <p:cNvSpPr txBox="1"/>
          <p:nvPr>
            <p:ph type="title"/>
          </p:nvPr>
        </p:nvSpPr>
        <p:spPr>
          <a:xfrm>
            <a:off x="13179301" y="1714800"/>
            <a:ext cx="5109000" cy="1714800"/>
          </a:xfrm>
          <a:prstGeom prst="rect">
            <a:avLst/>
          </a:prstGeom>
        </p:spPr>
        <p:txBody>
          <a:bodyPr anchorCtr="0" anchor="ctr"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Clr>
                <a:schemeClr val="dk2"/>
              </a:buClr>
              <a:buSzPts val="6400"/>
              <a:buNone/>
              <a:defRPr sz="6400">
                <a:solidFill>
                  <a:schemeClr val="dk2"/>
                </a:solidFill>
              </a:defRPr>
            </a:lvl2pPr>
            <a:lvl3pPr lvl="2" rtl="0">
              <a:spcBef>
                <a:spcPts val="0"/>
              </a:spcBef>
              <a:spcAft>
                <a:spcPts val="0"/>
              </a:spcAft>
              <a:buClr>
                <a:schemeClr val="dk2"/>
              </a:buClr>
              <a:buSzPts val="6400"/>
              <a:buNone/>
              <a:defRPr sz="6400">
                <a:solidFill>
                  <a:schemeClr val="dk2"/>
                </a:solidFill>
              </a:defRPr>
            </a:lvl3pPr>
            <a:lvl4pPr lvl="3" rtl="0">
              <a:spcBef>
                <a:spcPts val="0"/>
              </a:spcBef>
              <a:spcAft>
                <a:spcPts val="0"/>
              </a:spcAft>
              <a:buClr>
                <a:schemeClr val="dk2"/>
              </a:buClr>
              <a:buSzPts val="6400"/>
              <a:buNone/>
              <a:defRPr sz="6400">
                <a:solidFill>
                  <a:schemeClr val="dk2"/>
                </a:solidFill>
              </a:defRPr>
            </a:lvl4pPr>
            <a:lvl5pPr lvl="4" rtl="0">
              <a:spcBef>
                <a:spcPts val="0"/>
              </a:spcBef>
              <a:spcAft>
                <a:spcPts val="0"/>
              </a:spcAft>
              <a:buClr>
                <a:schemeClr val="dk2"/>
              </a:buClr>
              <a:buSzPts val="6400"/>
              <a:buNone/>
              <a:defRPr sz="6400">
                <a:solidFill>
                  <a:schemeClr val="dk2"/>
                </a:solidFill>
              </a:defRPr>
            </a:lvl5pPr>
            <a:lvl6pPr lvl="5" rtl="0">
              <a:spcBef>
                <a:spcPts val="0"/>
              </a:spcBef>
              <a:spcAft>
                <a:spcPts val="0"/>
              </a:spcAft>
              <a:buClr>
                <a:schemeClr val="dk2"/>
              </a:buClr>
              <a:buSzPts val="6400"/>
              <a:buNone/>
              <a:defRPr sz="6400">
                <a:solidFill>
                  <a:schemeClr val="dk2"/>
                </a:solidFill>
              </a:defRPr>
            </a:lvl6pPr>
            <a:lvl7pPr lvl="6" rtl="0">
              <a:spcBef>
                <a:spcPts val="0"/>
              </a:spcBef>
              <a:spcAft>
                <a:spcPts val="0"/>
              </a:spcAft>
              <a:buClr>
                <a:schemeClr val="dk2"/>
              </a:buClr>
              <a:buSzPts val="6400"/>
              <a:buNone/>
              <a:defRPr sz="6400">
                <a:solidFill>
                  <a:schemeClr val="dk2"/>
                </a:solidFill>
              </a:defRPr>
            </a:lvl7pPr>
            <a:lvl8pPr lvl="7" rtl="0">
              <a:spcBef>
                <a:spcPts val="0"/>
              </a:spcBef>
              <a:spcAft>
                <a:spcPts val="0"/>
              </a:spcAft>
              <a:buClr>
                <a:schemeClr val="dk2"/>
              </a:buClr>
              <a:buSzPts val="6400"/>
              <a:buNone/>
              <a:defRPr sz="6400">
                <a:solidFill>
                  <a:schemeClr val="dk2"/>
                </a:solidFill>
              </a:defRPr>
            </a:lvl8pPr>
            <a:lvl9pPr lvl="8" rtl="0">
              <a:spcBef>
                <a:spcPts val="0"/>
              </a:spcBef>
              <a:spcAft>
                <a:spcPts val="0"/>
              </a:spcAft>
              <a:buClr>
                <a:schemeClr val="dk2"/>
              </a:buClr>
              <a:buSzPts val="6400"/>
              <a:buNone/>
              <a:defRPr sz="6400">
                <a:solidFill>
                  <a:schemeClr val="dk2"/>
                </a:solidFill>
              </a:defRPr>
            </a:lvl9pPr>
          </a:lstStyle>
          <a:p/>
        </p:txBody>
      </p:sp>
      <p:sp>
        <p:nvSpPr>
          <p:cNvPr id="135" name="Google Shape;135;p18"/>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36" name="Google Shape;136;p18"/>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137" name="Google Shape;137;p18"/>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DEUX OU TROIS LIGNES">
  <p:cSld name="SECTION_HEADER_1">
    <p:spTree>
      <p:nvGrpSpPr>
        <p:cNvPr id="138" name="Shape 138"/>
        <p:cNvGrpSpPr/>
        <p:nvPr/>
      </p:nvGrpSpPr>
      <p:grpSpPr>
        <a:xfrm>
          <a:off x="0" y="0"/>
          <a:ext cx="0" cy="0"/>
          <a:chOff x="0" y="0"/>
          <a:chExt cx="0" cy="0"/>
        </a:xfrm>
      </p:grpSpPr>
      <p:pic>
        <p:nvPicPr>
          <p:cNvPr id="139" name="Google Shape;139;p19"/>
          <p:cNvPicPr preferRelativeResize="0"/>
          <p:nvPr/>
        </p:nvPicPr>
        <p:blipFill rotWithShape="1">
          <a:blip r:embed="rId2">
            <a:alphaModFix/>
          </a:blip>
          <a:srcRect b="12625" l="14653" r="643" t="15885"/>
          <a:stretch/>
        </p:blipFill>
        <p:spPr>
          <a:xfrm>
            <a:off x="0" y="0"/>
            <a:ext cx="18288005" cy="10287002"/>
          </a:xfrm>
          <a:prstGeom prst="rect">
            <a:avLst/>
          </a:prstGeom>
          <a:noFill/>
          <a:ln>
            <a:noFill/>
          </a:ln>
        </p:spPr>
      </p:pic>
      <p:sp>
        <p:nvSpPr>
          <p:cNvPr id="140" name="Google Shape;140;p19"/>
          <p:cNvSpPr/>
          <p:nvPr/>
        </p:nvSpPr>
        <p:spPr>
          <a:xfrm>
            <a:off x="0" y="85722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41" name="Google Shape;141;p19"/>
          <p:cNvSpPr/>
          <p:nvPr/>
        </p:nvSpPr>
        <p:spPr>
          <a:xfrm>
            <a:off x="9714000" y="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42" name="Google Shape;142;p19"/>
          <p:cNvSpPr/>
          <p:nvPr/>
        </p:nvSpPr>
        <p:spPr>
          <a:xfrm>
            <a:off x="14481700" y="3429600"/>
            <a:ext cx="38064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43" name="Google Shape;143;p19"/>
          <p:cNvSpPr/>
          <p:nvPr/>
        </p:nvSpPr>
        <p:spPr>
          <a:xfrm>
            <a:off x="11428800" y="1714800"/>
            <a:ext cx="5144400" cy="34296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44" name="Google Shape;144;p19"/>
          <p:cNvSpPr txBox="1"/>
          <p:nvPr>
            <p:ph type="title"/>
          </p:nvPr>
        </p:nvSpPr>
        <p:spPr>
          <a:xfrm>
            <a:off x="11428801" y="1714800"/>
            <a:ext cx="6859200" cy="3429600"/>
          </a:xfrm>
          <a:prstGeom prst="rect">
            <a:avLst/>
          </a:prstGeom>
        </p:spPr>
        <p:txBody>
          <a:bodyPr anchorCtr="0" anchor="ctr"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Clr>
                <a:schemeClr val="dk2"/>
              </a:buClr>
              <a:buSzPts val="6400"/>
              <a:buNone/>
              <a:defRPr sz="6400">
                <a:solidFill>
                  <a:schemeClr val="dk2"/>
                </a:solidFill>
              </a:defRPr>
            </a:lvl2pPr>
            <a:lvl3pPr lvl="2" rtl="0">
              <a:spcBef>
                <a:spcPts val="0"/>
              </a:spcBef>
              <a:spcAft>
                <a:spcPts val="0"/>
              </a:spcAft>
              <a:buClr>
                <a:schemeClr val="dk2"/>
              </a:buClr>
              <a:buSzPts val="6400"/>
              <a:buNone/>
              <a:defRPr sz="6400">
                <a:solidFill>
                  <a:schemeClr val="dk2"/>
                </a:solidFill>
              </a:defRPr>
            </a:lvl3pPr>
            <a:lvl4pPr lvl="3" rtl="0">
              <a:spcBef>
                <a:spcPts val="0"/>
              </a:spcBef>
              <a:spcAft>
                <a:spcPts val="0"/>
              </a:spcAft>
              <a:buClr>
                <a:schemeClr val="dk2"/>
              </a:buClr>
              <a:buSzPts val="6400"/>
              <a:buNone/>
              <a:defRPr sz="6400">
                <a:solidFill>
                  <a:schemeClr val="dk2"/>
                </a:solidFill>
              </a:defRPr>
            </a:lvl4pPr>
            <a:lvl5pPr lvl="4" rtl="0">
              <a:spcBef>
                <a:spcPts val="0"/>
              </a:spcBef>
              <a:spcAft>
                <a:spcPts val="0"/>
              </a:spcAft>
              <a:buClr>
                <a:schemeClr val="dk2"/>
              </a:buClr>
              <a:buSzPts val="6400"/>
              <a:buNone/>
              <a:defRPr sz="6400">
                <a:solidFill>
                  <a:schemeClr val="dk2"/>
                </a:solidFill>
              </a:defRPr>
            </a:lvl5pPr>
            <a:lvl6pPr lvl="5" rtl="0">
              <a:spcBef>
                <a:spcPts val="0"/>
              </a:spcBef>
              <a:spcAft>
                <a:spcPts val="0"/>
              </a:spcAft>
              <a:buClr>
                <a:schemeClr val="dk2"/>
              </a:buClr>
              <a:buSzPts val="6400"/>
              <a:buNone/>
              <a:defRPr sz="6400">
                <a:solidFill>
                  <a:schemeClr val="dk2"/>
                </a:solidFill>
              </a:defRPr>
            </a:lvl6pPr>
            <a:lvl7pPr lvl="6" rtl="0">
              <a:spcBef>
                <a:spcPts val="0"/>
              </a:spcBef>
              <a:spcAft>
                <a:spcPts val="0"/>
              </a:spcAft>
              <a:buClr>
                <a:schemeClr val="dk2"/>
              </a:buClr>
              <a:buSzPts val="6400"/>
              <a:buNone/>
              <a:defRPr sz="6400">
                <a:solidFill>
                  <a:schemeClr val="dk2"/>
                </a:solidFill>
              </a:defRPr>
            </a:lvl7pPr>
            <a:lvl8pPr lvl="7" rtl="0">
              <a:spcBef>
                <a:spcPts val="0"/>
              </a:spcBef>
              <a:spcAft>
                <a:spcPts val="0"/>
              </a:spcAft>
              <a:buClr>
                <a:schemeClr val="dk2"/>
              </a:buClr>
              <a:buSzPts val="6400"/>
              <a:buNone/>
              <a:defRPr sz="6400">
                <a:solidFill>
                  <a:schemeClr val="dk2"/>
                </a:solidFill>
              </a:defRPr>
            </a:lvl8pPr>
            <a:lvl9pPr lvl="8" rtl="0">
              <a:spcBef>
                <a:spcPts val="0"/>
              </a:spcBef>
              <a:spcAft>
                <a:spcPts val="0"/>
              </a:spcAft>
              <a:buClr>
                <a:schemeClr val="dk2"/>
              </a:buClr>
              <a:buSzPts val="6400"/>
              <a:buNone/>
              <a:defRPr sz="6400">
                <a:solidFill>
                  <a:schemeClr val="dk2"/>
                </a:solidFill>
              </a:defRPr>
            </a:lvl9pPr>
          </a:lstStyle>
          <a:p/>
        </p:txBody>
      </p:sp>
      <p:sp>
        <p:nvSpPr>
          <p:cNvPr id="145" name="Google Shape;145;p19"/>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46" name="Google Shape;146;p19"/>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147" name="Google Shape;147;p19"/>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DEUX OU TROIS LIGNES 1">
  <p:cSld name="SECTION_HEADER_1_1">
    <p:spTree>
      <p:nvGrpSpPr>
        <p:cNvPr id="148" name="Shape 148"/>
        <p:cNvGrpSpPr/>
        <p:nvPr/>
      </p:nvGrpSpPr>
      <p:grpSpPr>
        <a:xfrm>
          <a:off x="0" y="0"/>
          <a:ext cx="0" cy="0"/>
          <a:chOff x="0" y="0"/>
          <a:chExt cx="0" cy="0"/>
        </a:xfrm>
      </p:grpSpPr>
      <p:pic>
        <p:nvPicPr>
          <p:cNvPr id="149" name="Google Shape;149;p20"/>
          <p:cNvPicPr preferRelativeResize="0"/>
          <p:nvPr/>
        </p:nvPicPr>
        <p:blipFill rotWithShape="1">
          <a:blip r:embed="rId2">
            <a:alphaModFix/>
          </a:blip>
          <a:srcRect b="7806" l="0" r="0" t="7798"/>
          <a:stretch/>
        </p:blipFill>
        <p:spPr>
          <a:xfrm>
            <a:off x="0" y="0"/>
            <a:ext cx="18288005" cy="10287002"/>
          </a:xfrm>
          <a:prstGeom prst="rect">
            <a:avLst/>
          </a:prstGeom>
          <a:noFill/>
          <a:ln>
            <a:noFill/>
          </a:ln>
        </p:spPr>
      </p:pic>
      <p:sp>
        <p:nvSpPr>
          <p:cNvPr id="150" name="Google Shape;150;p20"/>
          <p:cNvSpPr/>
          <p:nvPr/>
        </p:nvSpPr>
        <p:spPr>
          <a:xfrm>
            <a:off x="0" y="857220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51" name="Google Shape;151;p20"/>
          <p:cNvSpPr/>
          <p:nvPr/>
        </p:nvSpPr>
        <p:spPr>
          <a:xfrm>
            <a:off x="9714000" y="0"/>
            <a:ext cx="17148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52" name="Google Shape;152;p20"/>
          <p:cNvSpPr/>
          <p:nvPr/>
        </p:nvSpPr>
        <p:spPr>
          <a:xfrm>
            <a:off x="14481700" y="3429600"/>
            <a:ext cx="38064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53" name="Google Shape;153;p20"/>
          <p:cNvSpPr/>
          <p:nvPr/>
        </p:nvSpPr>
        <p:spPr>
          <a:xfrm>
            <a:off x="11428800" y="1714800"/>
            <a:ext cx="5144400" cy="34296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154" name="Google Shape;154;p20"/>
          <p:cNvSpPr txBox="1"/>
          <p:nvPr>
            <p:ph type="title"/>
          </p:nvPr>
        </p:nvSpPr>
        <p:spPr>
          <a:xfrm>
            <a:off x="11428801" y="1714800"/>
            <a:ext cx="6859200" cy="3429600"/>
          </a:xfrm>
          <a:prstGeom prst="rect">
            <a:avLst/>
          </a:prstGeom>
        </p:spPr>
        <p:txBody>
          <a:bodyPr anchorCtr="0" anchor="ctr"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Clr>
                <a:schemeClr val="dk2"/>
              </a:buClr>
              <a:buSzPts val="6400"/>
              <a:buNone/>
              <a:defRPr sz="6400">
                <a:solidFill>
                  <a:schemeClr val="dk2"/>
                </a:solidFill>
              </a:defRPr>
            </a:lvl2pPr>
            <a:lvl3pPr lvl="2" rtl="0">
              <a:spcBef>
                <a:spcPts val="0"/>
              </a:spcBef>
              <a:spcAft>
                <a:spcPts val="0"/>
              </a:spcAft>
              <a:buClr>
                <a:schemeClr val="dk2"/>
              </a:buClr>
              <a:buSzPts val="6400"/>
              <a:buNone/>
              <a:defRPr sz="6400">
                <a:solidFill>
                  <a:schemeClr val="dk2"/>
                </a:solidFill>
              </a:defRPr>
            </a:lvl3pPr>
            <a:lvl4pPr lvl="3" rtl="0">
              <a:spcBef>
                <a:spcPts val="0"/>
              </a:spcBef>
              <a:spcAft>
                <a:spcPts val="0"/>
              </a:spcAft>
              <a:buClr>
                <a:schemeClr val="dk2"/>
              </a:buClr>
              <a:buSzPts val="6400"/>
              <a:buNone/>
              <a:defRPr sz="6400">
                <a:solidFill>
                  <a:schemeClr val="dk2"/>
                </a:solidFill>
              </a:defRPr>
            </a:lvl4pPr>
            <a:lvl5pPr lvl="4" rtl="0">
              <a:spcBef>
                <a:spcPts val="0"/>
              </a:spcBef>
              <a:spcAft>
                <a:spcPts val="0"/>
              </a:spcAft>
              <a:buClr>
                <a:schemeClr val="dk2"/>
              </a:buClr>
              <a:buSzPts val="6400"/>
              <a:buNone/>
              <a:defRPr sz="6400">
                <a:solidFill>
                  <a:schemeClr val="dk2"/>
                </a:solidFill>
              </a:defRPr>
            </a:lvl5pPr>
            <a:lvl6pPr lvl="5" rtl="0">
              <a:spcBef>
                <a:spcPts val="0"/>
              </a:spcBef>
              <a:spcAft>
                <a:spcPts val="0"/>
              </a:spcAft>
              <a:buClr>
                <a:schemeClr val="dk2"/>
              </a:buClr>
              <a:buSzPts val="6400"/>
              <a:buNone/>
              <a:defRPr sz="6400">
                <a:solidFill>
                  <a:schemeClr val="dk2"/>
                </a:solidFill>
              </a:defRPr>
            </a:lvl6pPr>
            <a:lvl7pPr lvl="6" rtl="0">
              <a:spcBef>
                <a:spcPts val="0"/>
              </a:spcBef>
              <a:spcAft>
                <a:spcPts val="0"/>
              </a:spcAft>
              <a:buClr>
                <a:schemeClr val="dk2"/>
              </a:buClr>
              <a:buSzPts val="6400"/>
              <a:buNone/>
              <a:defRPr sz="6400">
                <a:solidFill>
                  <a:schemeClr val="dk2"/>
                </a:solidFill>
              </a:defRPr>
            </a:lvl7pPr>
            <a:lvl8pPr lvl="7" rtl="0">
              <a:spcBef>
                <a:spcPts val="0"/>
              </a:spcBef>
              <a:spcAft>
                <a:spcPts val="0"/>
              </a:spcAft>
              <a:buClr>
                <a:schemeClr val="dk2"/>
              </a:buClr>
              <a:buSzPts val="6400"/>
              <a:buNone/>
              <a:defRPr sz="6400">
                <a:solidFill>
                  <a:schemeClr val="dk2"/>
                </a:solidFill>
              </a:defRPr>
            </a:lvl8pPr>
            <a:lvl9pPr lvl="8" rtl="0">
              <a:spcBef>
                <a:spcPts val="0"/>
              </a:spcBef>
              <a:spcAft>
                <a:spcPts val="0"/>
              </a:spcAft>
              <a:buClr>
                <a:schemeClr val="dk2"/>
              </a:buClr>
              <a:buSzPts val="6400"/>
              <a:buNone/>
              <a:defRPr sz="6400">
                <a:solidFill>
                  <a:schemeClr val="dk2"/>
                </a:solidFill>
              </a:defRPr>
            </a:lvl9pPr>
          </a:lstStyle>
          <a:p/>
        </p:txBody>
      </p:sp>
      <p:sp>
        <p:nvSpPr>
          <p:cNvPr id="155" name="Google Shape;155;p20"/>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56" name="Google Shape;156;p20"/>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157" name="Google Shape;157;p20"/>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Fleche_1" type="tx">
  <p:cSld name="TITLE_AND_BODY">
    <p:bg>
      <p:bgPr>
        <a:solidFill>
          <a:schemeClr val="dk1"/>
        </a:solidFill>
      </p:bgPr>
    </p:bg>
    <p:spTree>
      <p:nvGrpSpPr>
        <p:cNvPr id="158" name="Shape 158"/>
        <p:cNvGrpSpPr/>
        <p:nvPr/>
      </p:nvGrpSpPr>
      <p:grpSpPr>
        <a:xfrm>
          <a:off x="0" y="0"/>
          <a:ext cx="0" cy="0"/>
          <a:chOff x="0" y="0"/>
          <a:chExt cx="0" cy="0"/>
        </a:xfrm>
      </p:grpSpPr>
      <p:sp>
        <p:nvSpPr>
          <p:cNvPr id="159" name="Google Shape;159;p21"/>
          <p:cNvSpPr txBox="1"/>
          <p:nvPr>
            <p:ph type="title"/>
          </p:nvPr>
        </p:nvSpPr>
        <p:spPr>
          <a:xfrm>
            <a:off x="735950" y="393600"/>
            <a:ext cx="10060200" cy="40776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8000"/>
              <a:buNone/>
              <a:defRPr sz="8000">
                <a:solidFill>
                  <a:srgbClr val="0062FF"/>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pic>
        <p:nvPicPr>
          <p:cNvPr id="160" name="Google Shape;160;p21"/>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161" name="Google Shape;161;p21"/>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62" name="Google Shape;162;p21"/>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pic>
        <p:nvPicPr>
          <p:cNvPr id="163" name="Google Shape;163;p21"/>
          <p:cNvPicPr preferRelativeResize="0"/>
          <p:nvPr/>
        </p:nvPicPr>
        <p:blipFill>
          <a:blip r:embed="rId3">
            <a:alphaModFix/>
          </a:blip>
          <a:stretch>
            <a:fillRect/>
          </a:stretch>
        </p:blipFill>
        <p:spPr>
          <a:xfrm>
            <a:off x="12183653" y="1493650"/>
            <a:ext cx="3906801" cy="6139238"/>
          </a:xfrm>
          <a:prstGeom prst="rect">
            <a:avLst/>
          </a:prstGeom>
          <a:noFill/>
          <a:ln>
            <a:noFill/>
          </a:ln>
        </p:spPr>
      </p:pic>
      <p:sp>
        <p:nvSpPr>
          <p:cNvPr id="164" name="Google Shape;164;p21"/>
          <p:cNvSpPr txBox="1"/>
          <p:nvPr>
            <p:ph idx="1" type="body"/>
          </p:nvPr>
        </p:nvSpPr>
        <p:spPr>
          <a:xfrm>
            <a:off x="614000" y="4786100"/>
            <a:ext cx="9336000" cy="4345200"/>
          </a:xfrm>
          <a:prstGeom prst="rect">
            <a:avLst/>
          </a:prstGeom>
        </p:spPr>
        <p:txBody>
          <a:bodyPr anchorCtr="0" anchor="t" bIns="0" lIns="0" spcFirstLastPara="1" rIns="0" wrap="square" tIns="0">
            <a:normAutofit/>
          </a:bodyPr>
          <a:lstStyle>
            <a:lvl1pPr indent="-419100" lvl="0" marL="457200" rtl="0">
              <a:spcBef>
                <a:spcPts val="0"/>
              </a:spcBef>
              <a:spcAft>
                <a:spcPts val="0"/>
              </a:spcAft>
              <a:buSzPts val="3000"/>
              <a:buChar char="●"/>
              <a:defRPr sz="3000"/>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5" name="Google Shape;165;p21"/>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bg>
      <p:bgPr>
        <a:gradFill>
          <a:gsLst>
            <a:gs pos="0">
              <a:srgbClr val="FFFFFF"/>
            </a:gs>
            <a:gs pos="100000">
              <a:srgbClr val="DDDDDD"/>
            </a:gs>
          </a:gsLst>
          <a:lin ang="16200000" scaled="0"/>
        </a:gradFill>
      </p:bgPr>
    </p:bg>
    <p:spTree>
      <p:nvGrpSpPr>
        <p:cNvPr id="7"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Fleche_2">
  <p:cSld name="TITLE_AND_BODY_3">
    <p:bg>
      <p:bgPr>
        <a:solidFill>
          <a:srgbClr val="0062FF"/>
        </a:solidFill>
      </p:bgPr>
    </p:bg>
    <p:spTree>
      <p:nvGrpSpPr>
        <p:cNvPr id="166" name="Shape 166"/>
        <p:cNvGrpSpPr/>
        <p:nvPr/>
      </p:nvGrpSpPr>
      <p:grpSpPr>
        <a:xfrm>
          <a:off x="0" y="0"/>
          <a:ext cx="0" cy="0"/>
          <a:chOff x="0" y="0"/>
          <a:chExt cx="0" cy="0"/>
        </a:xfrm>
      </p:grpSpPr>
      <p:sp>
        <p:nvSpPr>
          <p:cNvPr id="167" name="Google Shape;167;p22"/>
          <p:cNvSpPr txBox="1"/>
          <p:nvPr>
            <p:ph type="title"/>
          </p:nvPr>
        </p:nvSpPr>
        <p:spPr>
          <a:xfrm>
            <a:off x="503800" y="377850"/>
            <a:ext cx="10060200" cy="40776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8000"/>
              <a:buNone/>
              <a:defRPr sz="8000">
                <a:solidFill>
                  <a:schemeClr val="dk1"/>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pic>
        <p:nvPicPr>
          <p:cNvPr id="168" name="Google Shape;168;p22"/>
          <p:cNvPicPr preferRelativeResize="0"/>
          <p:nvPr/>
        </p:nvPicPr>
        <p:blipFill>
          <a:blip r:embed="rId2">
            <a:alphaModFix/>
          </a:blip>
          <a:stretch>
            <a:fillRect/>
          </a:stretch>
        </p:blipFill>
        <p:spPr>
          <a:xfrm rot="-14">
            <a:off x="12183657" y="1493680"/>
            <a:ext cx="3906788" cy="6133196"/>
          </a:xfrm>
          <a:prstGeom prst="rect">
            <a:avLst/>
          </a:prstGeom>
          <a:noFill/>
          <a:ln>
            <a:noFill/>
          </a:ln>
        </p:spPr>
      </p:pic>
      <p:sp>
        <p:nvSpPr>
          <p:cNvPr id="169" name="Google Shape;169;p22"/>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70" name="Google Shape;170;p22"/>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171" name="Google Shape;171;p22"/>
          <p:cNvPicPr preferRelativeResize="0"/>
          <p:nvPr/>
        </p:nvPicPr>
        <p:blipFill rotWithShape="1">
          <a:blip r:embed="rId3">
            <a:alphaModFix/>
          </a:blip>
          <a:srcRect b="0" l="0" r="0" t="0"/>
          <a:stretch/>
        </p:blipFill>
        <p:spPr>
          <a:xfrm>
            <a:off x="735950" y="9810199"/>
            <a:ext cx="1965701" cy="185250"/>
          </a:xfrm>
          <a:prstGeom prst="rect">
            <a:avLst/>
          </a:prstGeom>
          <a:noFill/>
          <a:ln>
            <a:noFill/>
          </a:ln>
        </p:spPr>
      </p:pic>
      <p:sp>
        <p:nvSpPr>
          <p:cNvPr id="172" name="Google Shape;172;p22"/>
          <p:cNvSpPr txBox="1"/>
          <p:nvPr>
            <p:ph idx="1" type="body"/>
          </p:nvPr>
        </p:nvSpPr>
        <p:spPr>
          <a:xfrm>
            <a:off x="614000" y="4786100"/>
            <a:ext cx="9336000" cy="4345200"/>
          </a:xfrm>
          <a:prstGeom prst="rect">
            <a:avLst/>
          </a:prstGeom>
        </p:spPr>
        <p:txBody>
          <a:bodyPr anchorCtr="0" anchor="t" bIns="0" lIns="0" spcFirstLastPara="1" rIns="0" wrap="square" tIns="0">
            <a:normAutofit/>
          </a:bodyPr>
          <a:lstStyle>
            <a:lvl1pPr indent="-419100" lvl="0" marL="457200" rtl="0">
              <a:spcBef>
                <a:spcPts val="0"/>
              </a:spcBef>
              <a:spcAft>
                <a:spcPts val="0"/>
              </a:spcAft>
              <a:buClr>
                <a:schemeClr val="dk1"/>
              </a:buClr>
              <a:buSzPts val="3000"/>
              <a:buChar char="●"/>
              <a:defRPr sz="3000">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173" name="Google Shape;173;p22"/>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Fleche_3">
  <p:cSld name="TITLE_AND_BODY_3_1">
    <p:bg>
      <p:bgPr>
        <a:solidFill>
          <a:srgbClr val="000000"/>
        </a:solidFill>
      </p:bgPr>
    </p:bg>
    <p:spTree>
      <p:nvGrpSpPr>
        <p:cNvPr id="174" name="Shape 174"/>
        <p:cNvGrpSpPr/>
        <p:nvPr/>
      </p:nvGrpSpPr>
      <p:grpSpPr>
        <a:xfrm>
          <a:off x="0" y="0"/>
          <a:ext cx="0" cy="0"/>
          <a:chOff x="0" y="0"/>
          <a:chExt cx="0" cy="0"/>
        </a:xfrm>
      </p:grpSpPr>
      <p:sp>
        <p:nvSpPr>
          <p:cNvPr id="175" name="Google Shape;175;p23"/>
          <p:cNvSpPr txBox="1"/>
          <p:nvPr>
            <p:ph type="title"/>
          </p:nvPr>
        </p:nvSpPr>
        <p:spPr>
          <a:xfrm>
            <a:off x="503800" y="377850"/>
            <a:ext cx="10060200" cy="40776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8000"/>
              <a:buNone/>
              <a:defRPr sz="8000">
                <a:solidFill>
                  <a:schemeClr val="dk1"/>
                </a:solidFill>
              </a:defRPr>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pic>
        <p:nvPicPr>
          <p:cNvPr id="176" name="Google Shape;176;p23"/>
          <p:cNvPicPr preferRelativeResize="0"/>
          <p:nvPr/>
        </p:nvPicPr>
        <p:blipFill>
          <a:blip r:embed="rId2">
            <a:alphaModFix/>
          </a:blip>
          <a:stretch>
            <a:fillRect/>
          </a:stretch>
        </p:blipFill>
        <p:spPr>
          <a:xfrm rot="-14">
            <a:off x="12183657" y="1493680"/>
            <a:ext cx="3906788" cy="6133196"/>
          </a:xfrm>
          <a:prstGeom prst="rect">
            <a:avLst/>
          </a:prstGeom>
          <a:noFill/>
          <a:ln>
            <a:noFill/>
          </a:ln>
        </p:spPr>
      </p:pic>
      <p:sp>
        <p:nvSpPr>
          <p:cNvPr id="177" name="Google Shape;177;p23"/>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78" name="Google Shape;178;p23"/>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179" name="Google Shape;179;p23"/>
          <p:cNvPicPr preferRelativeResize="0"/>
          <p:nvPr/>
        </p:nvPicPr>
        <p:blipFill rotWithShape="1">
          <a:blip r:embed="rId3">
            <a:alphaModFix/>
          </a:blip>
          <a:srcRect b="0" l="0" r="0" t="0"/>
          <a:stretch/>
        </p:blipFill>
        <p:spPr>
          <a:xfrm>
            <a:off x="735950" y="9810199"/>
            <a:ext cx="1965701" cy="185250"/>
          </a:xfrm>
          <a:prstGeom prst="rect">
            <a:avLst/>
          </a:prstGeom>
          <a:noFill/>
          <a:ln>
            <a:noFill/>
          </a:ln>
        </p:spPr>
      </p:pic>
      <p:sp>
        <p:nvSpPr>
          <p:cNvPr id="180" name="Google Shape;180;p23"/>
          <p:cNvSpPr txBox="1"/>
          <p:nvPr>
            <p:ph idx="1" type="body"/>
          </p:nvPr>
        </p:nvSpPr>
        <p:spPr>
          <a:xfrm>
            <a:off x="614000" y="4786100"/>
            <a:ext cx="9336000" cy="4345200"/>
          </a:xfrm>
          <a:prstGeom prst="rect">
            <a:avLst/>
          </a:prstGeom>
        </p:spPr>
        <p:txBody>
          <a:bodyPr anchorCtr="0" anchor="t" bIns="0" lIns="0" spcFirstLastPara="1" rIns="0" wrap="square" tIns="0">
            <a:normAutofit/>
          </a:bodyPr>
          <a:lstStyle>
            <a:lvl1pPr indent="-419100" lvl="0" marL="457200" rtl="0">
              <a:spcBef>
                <a:spcPts val="0"/>
              </a:spcBef>
              <a:spcAft>
                <a:spcPts val="0"/>
              </a:spcAft>
              <a:buClr>
                <a:schemeClr val="dk1"/>
              </a:buClr>
              <a:buSzPts val="3000"/>
              <a:buChar char="●"/>
              <a:defRPr sz="3000">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181" name="Google Shape;181;p23"/>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texte+Encart_1" type="twoColTx">
  <p:cSld name="TITLE_AND_TWO_COLUMNS">
    <p:bg>
      <p:bgPr>
        <a:solidFill>
          <a:schemeClr val="dk1"/>
        </a:solidFill>
      </p:bgPr>
    </p:bg>
    <p:spTree>
      <p:nvGrpSpPr>
        <p:cNvPr id="182" name="Shape 182"/>
        <p:cNvGrpSpPr/>
        <p:nvPr/>
      </p:nvGrpSpPr>
      <p:grpSpPr>
        <a:xfrm>
          <a:off x="0" y="0"/>
          <a:ext cx="0" cy="0"/>
          <a:chOff x="0" y="0"/>
          <a:chExt cx="0" cy="0"/>
        </a:xfrm>
      </p:grpSpPr>
      <p:sp>
        <p:nvSpPr>
          <p:cNvPr id="183" name="Google Shape;183;p24"/>
          <p:cNvSpPr txBox="1"/>
          <p:nvPr>
            <p:ph type="title"/>
          </p:nvPr>
        </p:nvSpPr>
        <p:spPr>
          <a:xfrm>
            <a:off x="583550" y="589150"/>
            <a:ext cx="15011400" cy="1909200"/>
          </a:xfrm>
          <a:prstGeom prst="rect">
            <a:avLst/>
          </a:prstGeom>
        </p:spPr>
        <p:txBody>
          <a:bodyPr anchorCtr="0" anchor="t" bIns="182850" lIns="182850" spcFirstLastPara="1" rIns="182850" wrap="square" tIns="182850">
            <a:norm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84" name="Google Shape;184;p24"/>
          <p:cNvSpPr txBox="1"/>
          <p:nvPr>
            <p:ph idx="1" type="body"/>
          </p:nvPr>
        </p:nvSpPr>
        <p:spPr>
          <a:xfrm>
            <a:off x="520500" y="3178500"/>
            <a:ext cx="7372200" cy="4896000"/>
          </a:xfrm>
          <a:prstGeom prst="rect">
            <a:avLst/>
          </a:prstGeom>
        </p:spPr>
        <p:txBody>
          <a:bodyPr anchorCtr="0" anchor="t" bIns="182850" lIns="182850" spcFirstLastPara="1" rIns="182850" wrap="square" tIns="182850">
            <a:normAutofit/>
          </a:bodyPr>
          <a:lstStyle>
            <a:lvl1pPr indent="-482600" lvl="0" marL="457200" rtl="0">
              <a:spcBef>
                <a:spcPts val="0"/>
              </a:spcBef>
              <a:spcAft>
                <a:spcPts val="0"/>
              </a:spcAft>
              <a:buSzPts val="4000"/>
              <a:buFont typeface="Poppins"/>
              <a:buChar char="●"/>
              <a:defRPr b="1" sz="4000">
                <a:latin typeface="Poppins"/>
                <a:ea typeface="Poppins"/>
                <a:cs typeface="Poppins"/>
                <a:sym typeface="Poppins"/>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185" name="Google Shape;185;p24"/>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186" name="Google Shape;186;p24"/>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87" name="Google Shape;187;p24"/>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188" name="Google Shape;188;p24"/>
          <p:cNvSpPr/>
          <p:nvPr/>
        </p:nvSpPr>
        <p:spPr>
          <a:xfrm>
            <a:off x="8921700" y="3134550"/>
            <a:ext cx="821400" cy="821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pic>
        <p:nvPicPr>
          <p:cNvPr id="189" name="Google Shape;189;p24"/>
          <p:cNvPicPr preferRelativeResize="0"/>
          <p:nvPr/>
        </p:nvPicPr>
        <p:blipFill>
          <a:blip r:embed="rId3">
            <a:alphaModFix/>
          </a:blip>
          <a:stretch>
            <a:fillRect/>
          </a:stretch>
        </p:blipFill>
        <p:spPr>
          <a:xfrm>
            <a:off x="9072050" y="3284900"/>
            <a:ext cx="520699" cy="520699"/>
          </a:xfrm>
          <a:prstGeom prst="rect">
            <a:avLst/>
          </a:prstGeom>
          <a:noFill/>
          <a:ln>
            <a:noFill/>
          </a:ln>
        </p:spPr>
      </p:pic>
      <p:sp>
        <p:nvSpPr>
          <p:cNvPr id="190" name="Google Shape;190;p24"/>
          <p:cNvSpPr/>
          <p:nvPr/>
        </p:nvSpPr>
        <p:spPr>
          <a:xfrm>
            <a:off x="8921700" y="3955950"/>
            <a:ext cx="8379600" cy="5353800"/>
          </a:xfrm>
          <a:prstGeom prst="rect">
            <a:avLst/>
          </a:prstGeom>
          <a:solidFill>
            <a:srgbClr val="00000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91" name="Google Shape;191;p24"/>
          <p:cNvSpPr txBox="1"/>
          <p:nvPr>
            <p:ph idx="2" type="body"/>
          </p:nvPr>
        </p:nvSpPr>
        <p:spPr>
          <a:xfrm>
            <a:off x="9274050" y="4264800"/>
            <a:ext cx="7372200" cy="48960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92" name="Google Shape;192;p24"/>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texte+Encart_2">
  <p:cSld name="TITLE_AND_TWO_COLUMNS_1">
    <p:bg>
      <p:bgPr>
        <a:solidFill>
          <a:srgbClr val="0062FF"/>
        </a:solidFill>
      </p:bgPr>
    </p:bg>
    <p:spTree>
      <p:nvGrpSpPr>
        <p:cNvPr id="193" name="Shape 193"/>
        <p:cNvGrpSpPr/>
        <p:nvPr/>
      </p:nvGrpSpPr>
      <p:grpSpPr>
        <a:xfrm>
          <a:off x="0" y="0"/>
          <a:ext cx="0" cy="0"/>
          <a:chOff x="0" y="0"/>
          <a:chExt cx="0" cy="0"/>
        </a:xfrm>
      </p:grpSpPr>
      <p:sp>
        <p:nvSpPr>
          <p:cNvPr id="194" name="Google Shape;194;p25"/>
          <p:cNvSpPr txBox="1"/>
          <p:nvPr>
            <p:ph type="title"/>
          </p:nvPr>
        </p:nvSpPr>
        <p:spPr>
          <a:xfrm>
            <a:off x="583550" y="589150"/>
            <a:ext cx="15011400" cy="19092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95" name="Google Shape;195;p25"/>
          <p:cNvSpPr txBox="1"/>
          <p:nvPr>
            <p:ph idx="1" type="body"/>
          </p:nvPr>
        </p:nvSpPr>
        <p:spPr>
          <a:xfrm>
            <a:off x="520500" y="3178500"/>
            <a:ext cx="7372200" cy="4896000"/>
          </a:xfrm>
          <a:prstGeom prst="rect">
            <a:avLst/>
          </a:prstGeom>
        </p:spPr>
        <p:txBody>
          <a:bodyPr anchorCtr="0" anchor="t" bIns="182850" lIns="182850" spcFirstLastPara="1" rIns="182850" wrap="square" tIns="182850">
            <a:normAutofit/>
          </a:bodyPr>
          <a:lstStyle>
            <a:lvl1pPr indent="-482600" lvl="0" marL="457200" rtl="0">
              <a:spcBef>
                <a:spcPts val="0"/>
              </a:spcBef>
              <a:spcAft>
                <a:spcPts val="0"/>
              </a:spcAft>
              <a:buClr>
                <a:schemeClr val="dk1"/>
              </a:buClr>
              <a:buSzPts val="4000"/>
              <a:buFont typeface="Poppins"/>
              <a:buChar char="●"/>
              <a:defRPr b="1" sz="40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196" name="Google Shape;196;p25"/>
          <p:cNvSpPr/>
          <p:nvPr/>
        </p:nvSpPr>
        <p:spPr>
          <a:xfrm>
            <a:off x="8921700" y="3134550"/>
            <a:ext cx="821400" cy="821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97" name="Google Shape;197;p25"/>
          <p:cNvSpPr/>
          <p:nvPr/>
        </p:nvSpPr>
        <p:spPr>
          <a:xfrm>
            <a:off x="8921700" y="3955950"/>
            <a:ext cx="8379600" cy="535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98" name="Google Shape;198;p25"/>
          <p:cNvSpPr txBox="1"/>
          <p:nvPr>
            <p:ph idx="2" type="body"/>
          </p:nvPr>
        </p:nvSpPr>
        <p:spPr>
          <a:xfrm>
            <a:off x="9274050" y="4264800"/>
            <a:ext cx="7372200" cy="48960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Font typeface="Poppins"/>
              <a:buAutoNum type="arabicPeriod"/>
              <a:defRPr sz="1800">
                <a:latin typeface="Poppins"/>
                <a:ea typeface="Poppins"/>
                <a:cs typeface="Poppins"/>
                <a:sym typeface="Poppins"/>
              </a:defRPr>
            </a:lvl1pPr>
            <a:lvl2pPr indent="-342900" lvl="1" marL="914400" rtl="0">
              <a:spcBef>
                <a:spcPts val="0"/>
              </a:spcBef>
              <a:spcAft>
                <a:spcPts val="0"/>
              </a:spcAft>
              <a:buSzPts val="1800"/>
              <a:buFont typeface="Poppins"/>
              <a:buAutoNum type="alphaLcPeriod"/>
              <a:defRPr sz="1800">
                <a:latin typeface="Poppins"/>
                <a:ea typeface="Poppins"/>
                <a:cs typeface="Poppins"/>
                <a:sym typeface="Poppins"/>
              </a:defRPr>
            </a:lvl2pPr>
            <a:lvl3pPr indent="-342900" lvl="2" marL="1371600" rtl="0">
              <a:spcBef>
                <a:spcPts val="0"/>
              </a:spcBef>
              <a:spcAft>
                <a:spcPts val="0"/>
              </a:spcAft>
              <a:buSzPts val="1800"/>
              <a:buFont typeface="Poppins"/>
              <a:buAutoNum type="romanLcPeriod"/>
              <a:defRPr sz="1800">
                <a:latin typeface="Poppins"/>
                <a:ea typeface="Poppins"/>
                <a:cs typeface="Poppins"/>
                <a:sym typeface="Poppins"/>
              </a:defRPr>
            </a:lvl3pPr>
            <a:lvl4pPr indent="-342900" lvl="3" marL="1828800" rtl="0">
              <a:spcBef>
                <a:spcPts val="0"/>
              </a:spcBef>
              <a:spcAft>
                <a:spcPts val="0"/>
              </a:spcAft>
              <a:buSzPts val="1800"/>
              <a:buFont typeface="Poppins"/>
              <a:buAutoNum type="arabicPeriod"/>
              <a:defRPr sz="1800">
                <a:latin typeface="Poppins"/>
                <a:ea typeface="Poppins"/>
                <a:cs typeface="Poppins"/>
                <a:sym typeface="Poppins"/>
              </a:defRPr>
            </a:lvl4pPr>
            <a:lvl5pPr indent="-342900" lvl="4" marL="2286000" rtl="0">
              <a:spcBef>
                <a:spcPts val="0"/>
              </a:spcBef>
              <a:spcAft>
                <a:spcPts val="0"/>
              </a:spcAft>
              <a:buSzPts val="1800"/>
              <a:buFont typeface="Poppins"/>
              <a:buAutoNum type="alphaLcPeriod"/>
              <a:defRPr sz="1800">
                <a:latin typeface="Poppins"/>
                <a:ea typeface="Poppins"/>
                <a:cs typeface="Poppins"/>
                <a:sym typeface="Poppins"/>
              </a:defRPr>
            </a:lvl5pPr>
            <a:lvl6pPr indent="-342900" lvl="5" marL="2743200" rtl="0">
              <a:spcBef>
                <a:spcPts val="0"/>
              </a:spcBef>
              <a:spcAft>
                <a:spcPts val="0"/>
              </a:spcAft>
              <a:buSzPts val="1800"/>
              <a:buFont typeface="Poppins"/>
              <a:buAutoNum type="romanLcPeriod"/>
              <a:defRPr sz="1800">
                <a:latin typeface="Poppins"/>
                <a:ea typeface="Poppins"/>
                <a:cs typeface="Poppins"/>
                <a:sym typeface="Poppins"/>
              </a:defRPr>
            </a:lvl6pPr>
            <a:lvl7pPr indent="-342900" lvl="6" marL="3200400" rtl="0">
              <a:spcBef>
                <a:spcPts val="0"/>
              </a:spcBef>
              <a:spcAft>
                <a:spcPts val="0"/>
              </a:spcAft>
              <a:buSzPts val="1800"/>
              <a:buFont typeface="Poppins"/>
              <a:buAutoNum type="arabicPeriod"/>
              <a:defRPr sz="1800">
                <a:latin typeface="Poppins"/>
                <a:ea typeface="Poppins"/>
                <a:cs typeface="Poppins"/>
                <a:sym typeface="Poppins"/>
              </a:defRPr>
            </a:lvl7pPr>
            <a:lvl8pPr indent="-342900" lvl="7" marL="3657600" rtl="0">
              <a:spcBef>
                <a:spcPts val="0"/>
              </a:spcBef>
              <a:spcAft>
                <a:spcPts val="0"/>
              </a:spcAft>
              <a:buSzPts val="1800"/>
              <a:buFont typeface="Poppins"/>
              <a:buAutoNum type="alphaLcPeriod"/>
              <a:defRPr sz="1800">
                <a:latin typeface="Poppins"/>
                <a:ea typeface="Poppins"/>
                <a:cs typeface="Poppins"/>
                <a:sym typeface="Poppins"/>
              </a:defRPr>
            </a:lvl8pPr>
            <a:lvl9pPr indent="-342900" lvl="8" marL="4114800" rtl="0">
              <a:spcBef>
                <a:spcPts val="0"/>
              </a:spcBef>
              <a:spcAft>
                <a:spcPts val="0"/>
              </a:spcAft>
              <a:buSzPts val="1800"/>
              <a:buFont typeface="Poppins"/>
              <a:buAutoNum type="romanLcPeriod"/>
              <a:defRPr sz="1800">
                <a:latin typeface="Poppins"/>
                <a:ea typeface="Poppins"/>
                <a:cs typeface="Poppins"/>
                <a:sym typeface="Poppins"/>
              </a:defRPr>
            </a:lvl9pPr>
          </a:lstStyle>
          <a:p/>
        </p:txBody>
      </p:sp>
      <p:pic>
        <p:nvPicPr>
          <p:cNvPr id="199" name="Google Shape;199;p25"/>
          <p:cNvPicPr preferRelativeResize="0"/>
          <p:nvPr/>
        </p:nvPicPr>
        <p:blipFill>
          <a:blip r:embed="rId2">
            <a:alphaModFix/>
          </a:blip>
          <a:stretch>
            <a:fillRect/>
          </a:stretch>
        </p:blipFill>
        <p:spPr>
          <a:xfrm>
            <a:off x="9072050" y="3284900"/>
            <a:ext cx="520699" cy="520699"/>
          </a:xfrm>
          <a:prstGeom prst="rect">
            <a:avLst/>
          </a:prstGeom>
          <a:noFill/>
          <a:ln>
            <a:noFill/>
          </a:ln>
        </p:spPr>
      </p:pic>
      <p:sp>
        <p:nvSpPr>
          <p:cNvPr id="200" name="Google Shape;200;p25"/>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01" name="Google Shape;201;p25"/>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202" name="Google Shape;202;p25"/>
          <p:cNvPicPr preferRelativeResize="0"/>
          <p:nvPr/>
        </p:nvPicPr>
        <p:blipFill rotWithShape="1">
          <a:blip r:embed="rId3">
            <a:alphaModFix/>
          </a:blip>
          <a:srcRect b="0" l="0" r="0" t="0"/>
          <a:stretch/>
        </p:blipFill>
        <p:spPr>
          <a:xfrm>
            <a:off x="735950" y="9810199"/>
            <a:ext cx="1965701" cy="185250"/>
          </a:xfrm>
          <a:prstGeom prst="rect">
            <a:avLst/>
          </a:prstGeom>
          <a:noFill/>
          <a:ln>
            <a:noFill/>
          </a:ln>
        </p:spPr>
      </p:pic>
      <p:sp>
        <p:nvSpPr>
          <p:cNvPr id="203" name="Google Shape;203;p25"/>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texte+Encart_2">
  <p:cSld name="TITLE_AND_TWO_COLUMNS_1_1">
    <p:bg>
      <p:bgPr>
        <a:solidFill>
          <a:srgbClr val="000000"/>
        </a:solidFill>
      </p:bgPr>
    </p:bg>
    <p:spTree>
      <p:nvGrpSpPr>
        <p:cNvPr id="204" name="Shape 204"/>
        <p:cNvGrpSpPr/>
        <p:nvPr/>
      </p:nvGrpSpPr>
      <p:grpSpPr>
        <a:xfrm>
          <a:off x="0" y="0"/>
          <a:ext cx="0" cy="0"/>
          <a:chOff x="0" y="0"/>
          <a:chExt cx="0" cy="0"/>
        </a:xfrm>
      </p:grpSpPr>
      <p:sp>
        <p:nvSpPr>
          <p:cNvPr id="205" name="Google Shape;205;p26"/>
          <p:cNvSpPr txBox="1"/>
          <p:nvPr>
            <p:ph type="title"/>
          </p:nvPr>
        </p:nvSpPr>
        <p:spPr>
          <a:xfrm>
            <a:off x="583550" y="589150"/>
            <a:ext cx="15011400" cy="19092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06" name="Google Shape;206;p26"/>
          <p:cNvSpPr txBox="1"/>
          <p:nvPr>
            <p:ph idx="1" type="body"/>
          </p:nvPr>
        </p:nvSpPr>
        <p:spPr>
          <a:xfrm>
            <a:off x="520500" y="3178500"/>
            <a:ext cx="7372200" cy="4896000"/>
          </a:xfrm>
          <a:prstGeom prst="rect">
            <a:avLst/>
          </a:prstGeom>
        </p:spPr>
        <p:txBody>
          <a:bodyPr anchorCtr="0" anchor="t" bIns="182850" lIns="182850" spcFirstLastPara="1" rIns="182850" wrap="square" tIns="182850">
            <a:normAutofit/>
          </a:bodyPr>
          <a:lstStyle>
            <a:lvl1pPr indent="-482600" lvl="0" marL="457200" rtl="0">
              <a:spcBef>
                <a:spcPts val="0"/>
              </a:spcBef>
              <a:spcAft>
                <a:spcPts val="0"/>
              </a:spcAft>
              <a:buClr>
                <a:schemeClr val="dk1"/>
              </a:buClr>
              <a:buSzPts val="4000"/>
              <a:buFont typeface="Poppins"/>
              <a:buChar char="●"/>
              <a:defRPr b="1" sz="40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207" name="Google Shape;207;p26"/>
          <p:cNvSpPr/>
          <p:nvPr/>
        </p:nvSpPr>
        <p:spPr>
          <a:xfrm>
            <a:off x="8921700" y="3134550"/>
            <a:ext cx="821400" cy="8214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08" name="Google Shape;208;p26"/>
          <p:cNvSpPr/>
          <p:nvPr/>
        </p:nvSpPr>
        <p:spPr>
          <a:xfrm>
            <a:off x="8921700" y="3955950"/>
            <a:ext cx="8379600" cy="535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09" name="Google Shape;209;p26"/>
          <p:cNvSpPr txBox="1"/>
          <p:nvPr>
            <p:ph idx="2" type="body"/>
          </p:nvPr>
        </p:nvSpPr>
        <p:spPr>
          <a:xfrm>
            <a:off x="9274050" y="4264800"/>
            <a:ext cx="7372200" cy="48960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Font typeface="Poppins"/>
              <a:buAutoNum type="arabicPeriod"/>
              <a:defRPr sz="1800">
                <a:latin typeface="Poppins"/>
                <a:ea typeface="Poppins"/>
                <a:cs typeface="Poppins"/>
                <a:sym typeface="Poppins"/>
              </a:defRPr>
            </a:lvl1pPr>
            <a:lvl2pPr indent="-342900" lvl="1" marL="914400" rtl="0">
              <a:spcBef>
                <a:spcPts val="0"/>
              </a:spcBef>
              <a:spcAft>
                <a:spcPts val="0"/>
              </a:spcAft>
              <a:buSzPts val="1800"/>
              <a:buFont typeface="Poppins"/>
              <a:buAutoNum type="alphaLcPeriod"/>
              <a:defRPr sz="1800">
                <a:latin typeface="Poppins"/>
                <a:ea typeface="Poppins"/>
                <a:cs typeface="Poppins"/>
                <a:sym typeface="Poppins"/>
              </a:defRPr>
            </a:lvl2pPr>
            <a:lvl3pPr indent="-342900" lvl="2" marL="1371600" rtl="0">
              <a:spcBef>
                <a:spcPts val="0"/>
              </a:spcBef>
              <a:spcAft>
                <a:spcPts val="0"/>
              </a:spcAft>
              <a:buSzPts val="1800"/>
              <a:buFont typeface="Poppins"/>
              <a:buAutoNum type="romanLcPeriod"/>
              <a:defRPr sz="1800">
                <a:latin typeface="Poppins"/>
                <a:ea typeface="Poppins"/>
                <a:cs typeface="Poppins"/>
                <a:sym typeface="Poppins"/>
              </a:defRPr>
            </a:lvl3pPr>
            <a:lvl4pPr indent="-342900" lvl="3" marL="1828800" rtl="0">
              <a:spcBef>
                <a:spcPts val="0"/>
              </a:spcBef>
              <a:spcAft>
                <a:spcPts val="0"/>
              </a:spcAft>
              <a:buSzPts val="1800"/>
              <a:buFont typeface="Poppins"/>
              <a:buAutoNum type="arabicPeriod"/>
              <a:defRPr sz="1800">
                <a:latin typeface="Poppins"/>
                <a:ea typeface="Poppins"/>
                <a:cs typeface="Poppins"/>
                <a:sym typeface="Poppins"/>
              </a:defRPr>
            </a:lvl4pPr>
            <a:lvl5pPr indent="-342900" lvl="4" marL="2286000" rtl="0">
              <a:spcBef>
                <a:spcPts val="0"/>
              </a:spcBef>
              <a:spcAft>
                <a:spcPts val="0"/>
              </a:spcAft>
              <a:buSzPts val="1800"/>
              <a:buFont typeface="Poppins"/>
              <a:buAutoNum type="alphaLcPeriod"/>
              <a:defRPr sz="1800">
                <a:latin typeface="Poppins"/>
                <a:ea typeface="Poppins"/>
                <a:cs typeface="Poppins"/>
                <a:sym typeface="Poppins"/>
              </a:defRPr>
            </a:lvl5pPr>
            <a:lvl6pPr indent="-342900" lvl="5" marL="2743200" rtl="0">
              <a:spcBef>
                <a:spcPts val="0"/>
              </a:spcBef>
              <a:spcAft>
                <a:spcPts val="0"/>
              </a:spcAft>
              <a:buSzPts val="1800"/>
              <a:buFont typeface="Poppins"/>
              <a:buAutoNum type="romanLcPeriod"/>
              <a:defRPr sz="1800">
                <a:latin typeface="Poppins"/>
                <a:ea typeface="Poppins"/>
                <a:cs typeface="Poppins"/>
                <a:sym typeface="Poppins"/>
              </a:defRPr>
            </a:lvl6pPr>
            <a:lvl7pPr indent="-342900" lvl="6" marL="3200400" rtl="0">
              <a:spcBef>
                <a:spcPts val="0"/>
              </a:spcBef>
              <a:spcAft>
                <a:spcPts val="0"/>
              </a:spcAft>
              <a:buSzPts val="1800"/>
              <a:buFont typeface="Poppins"/>
              <a:buAutoNum type="arabicPeriod"/>
              <a:defRPr sz="1800">
                <a:latin typeface="Poppins"/>
                <a:ea typeface="Poppins"/>
                <a:cs typeface="Poppins"/>
                <a:sym typeface="Poppins"/>
              </a:defRPr>
            </a:lvl7pPr>
            <a:lvl8pPr indent="-342900" lvl="7" marL="3657600" rtl="0">
              <a:spcBef>
                <a:spcPts val="0"/>
              </a:spcBef>
              <a:spcAft>
                <a:spcPts val="0"/>
              </a:spcAft>
              <a:buSzPts val="1800"/>
              <a:buFont typeface="Poppins"/>
              <a:buAutoNum type="alphaLcPeriod"/>
              <a:defRPr sz="1800">
                <a:latin typeface="Poppins"/>
                <a:ea typeface="Poppins"/>
                <a:cs typeface="Poppins"/>
                <a:sym typeface="Poppins"/>
              </a:defRPr>
            </a:lvl8pPr>
            <a:lvl9pPr indent="-342900" lvl="8" marL="4114800" rtl="0">
              <a:spcBef>
                <a:spcPts val="0"/>
              </a:spcBef>
              <a:spcAft>
                <a:spcPts val="0"/>
              </a:spcAft>
              <a:buSzPts val="1800"/>
              <a:buFont typeface="Poppins"/>
              <a:buAutoNum type="romanLcPeriod"/>
              <a:defRPr sz="1800">
                <a:latin typeface="Poppins"/>
                <a:ea typeface="Poppins"/>
                <a:cs typeface="Poppins"/>
                <a:sym typeface="Poppins"/>
              </a:defRPr>
            </a:lvl9pPr>
          </a:lstStyle>
          <a:p/>
        </p:txBody>
      </p:sp>
      <p:sp>
        <p:nvSpPr>
          <p:cNvPr id="210" name="Google Shape;210;p26"/>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11" name="Google Shape;211;p26"/>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212" name="Google Shape;212;p26"/>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pic>
        <p:nvPicPr>
          <p:cNvPr id="213" name="Google Shape;213;p26"/>
          <p:cNvPicPr preferRelativeResize="0"/>
          <p:nvPr/>
        </p:nvPicPr>
        <p:blipFill>
          <a:blip r:embed="rId3">
            <a:alphaModFix/>
          </a:blip>
          <a:stretch>
            <a:fillRect/>
          </a:stretch>
        </p:blipFill>
        <p:spPr>
          <a:xfrm>
            <a:off x="9072050" y="3284900"/>
            <a:ext cx="520698" cy="520698"/>
          </a:xfrm>
          <a:prstGeom prst="rect">
            <a:avLst/>
          </a:prstGeom>
          <a:noFill/>
          <a:ln>
            <a:noFill/>
          </a:ln>
        </p:spPr>
      </p:pic>
      <p:sp>
        <p:nvSpPr>
          <p:cNvPr id="214" name="Google Shape;214;p26"/>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chemeClr val="dk1"/>
                </a:solidFill>
                <a:latin typeface="Poppins"/>
                <a:ea typeface="Poppins"/>
                <a:cs typeface="Poppins"/>
                <a:sym typeface="Poppins"/>
              </a:defRPr>
            </a:lvl1pPr>
            <a:lvl2pPr lvl="1" rtl="0">
              <a:buNone/>
              <a:defRPr sz="2600">
                <a:solidFill>
                  <a:schemeClr val="dk1"/>
                </a:solidFill>
                <a:latin typeface="Poppins"/>
                <a:ea typeface="Poppins"/>
                <a:cs typeface="Poppins"/>
                <a:sym typeface="Poppins"/>
              </a:defRPr>
            </a:lvl2pPr>
            <a:lvl3pPr lvl="2" rtl="0">
              <a:buNone/>
              <a:defRPr sz="2600">
                <a:solidFill>
                  <a:schemeClr val="dk1"/>
                </a:solidFill>
                <a:latin typeface="Poppins"/>
                <a:ea typeface="Poppins"/>
                <a:cs typeface="Poppins"/>
                <a:sym typeface="Poppins"/>
              </a:defRPr>
            </a:lvl3pPr>
            <a:lvl4pPr lvl="3" rtl="0">
              <a:buNone/>
              <a:defRPr sz="2600">
                <a:solidFill>
                  <a:schemeClr val="dk1"/>
                </a:solidFill>
                <a:latin typeface="Poppins"/>
                <a:ea typeface="Poppins"/>
                <a:cs typeface="Poppins"/>
                <a:sym typeface="Poppins"/>
              </a:defRPr>
            </a:lvl4pPr>
            <a:lvl5pPr lvl="4" rtl="0">
              <a:buNone/>
              <a:defRPr sz="2600">
                <a:solidFill>
                  <a:schemeClr val="dk1"/>
                </a:solidFill>
                <a:latin typeface="Poppins"/>
                <a:ea typeface="Poppins"/>
                <a:cs typeface="Poppins"/>
                <a:sym typeface="Poppins"/>
              </a:defRPr>
            </a:lvl5pPr>
            <a:lvl6pPr lvl="5" rtl="0">
              <a:buNone/>
              <a:defRPr sz="2600">
                <a:solidFill>
                  <a:schemeClr val="dk1"/>
                </a:solidFill>
                <a:latin typeface="Poppins"/>
                <a:ea typeface="Poppins"/>
                <a:cs typeface="Poppins"/>
                <a:sym typeface="Poppins"/>
              </a:defRPr>
            </a:lvl6pPr>
            <a:lvl7pPr lvl="6" rtl="0">
              <a:buNone/>
              <a:defRPr sz="2600">
                <a:solidFill>
                  <a:schemeClr val="dk1"/>
                </a:solidFill>
                <a:latin typeface="Poppins"/>
                <a:ea typeface="Poppins"/>
                <a:cs typeface="Poppins"/>
                <a:sym typeface="Poppins"/>
              </a:defRPr>
            </a:lvl7pPr>
            <a:lvl8pPr lvl="7" rtl="0">
              <a:buNone/>
              <a:defRPr sz="2600">
                <a:solidFill>
                  <a:schemeClr val="dk1"/>
                </a:solidFill>
                <a:latin typeface="Poppins"/>
                <a:ea typeface="Poppins"/>
                <a:cs typeface="Poppins"/>
                <a:sym typeface="Poppins"/>
              </a:defRPr>
            </a:lvl8pPr>
            <a:lvl9pPr lvl="8" rtl="0">
              <a:buNone/>
              <a:defRPr sz="26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Infographie/Photo_1" type="titleOnly">
  <p:cSld name="TITLE_ONLY">
    <p:bg>
      <p:bgPr>
        <a:solidFill>
          <a:schemeClr val="dk1"/>
        </a:solidFill>
      </p:bgPr>
    </p:bg>
    <p:spTree>
      <p:nvGrpSpPr>
        <p:cNvPr id="215" name="Shape 215"/>
        <p:cNvGrpSpPr/>
        <p:nvPr/>
      </p:nvGrpSpPr>
      <p:grpSpPr>
        <a:xfrm>
          <a:off x="0" y="0"/>
          <a:ext cx="0" cy="0"/>
          <a:chOff x="0" y="0"/>
          <a:chExt cx="0" cy="0"/>
        </a:xfrm>
      </p:grpSpPr>
      <p:sp>
        <p:nvSpPr>
          <p:cNvPr id="216" name="Google Shape;216;p27"/>
          <p:cNvSpPr txBox="1"/>
          <p:nvPr>
            <p:ph type="title"/>
          </p:nvPr>
        </p:nvSpPr>
        <p:spPr>
          <a:xfrm>
            <a:off x="735950" y="636350"/>
            <a:ext cx="14922000" cy="19092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pic>
        <p:nvPicPr>
          <p:cNvPr id="217" name="Google Shape;217;p27"/>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18" name="Google Shape;218;p27"/>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19" name="Google Shape;219;p27"/>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220" name="Google Shape;220;p27"/>
          <p:cNvSpPr/>
          <p:nvPr>
            <p:ph idx="2" type="pic"/>
          </p:nvPr>
        </p:nvSpPr>
        <p:spPr>
          <a:xfrm>
            <a:off x="736150" y="3038686"/>
            <a:ext cx="16565400" cy="62448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Infographie/Photo_2">
  <p:cSld name="TITLE_ONLY_1">
    <p:bg>
      <p:bgPr>
        <a:solidFill>
          <a:srgbClr val="0062FF"/>
        </a:solidFill>
      </p:bgPr>
    </p:bg>
    <p:spTree>
      <p:nvGrpSpPr>
        <p:cNvPr id="221" name="Shape 221"/>
        <p:cNvGrpSpPr/>
        <p:nvPr/>
      </p:nvGrpSpPr>
      <p:grpSpPr>
        <a:xfrm>
          <a:off x="0" y="0"/>
          <a:ext cx="0" cy="0"/>
          <a:chOff x="0" y="0"/>
          <a:chExt cx="0" cy="0"/>
        </a:xfrm>
      </p:grpSpPr>
      <p:sp>
        <p:nvSpPr>
          <p:cNvPr id="222" name="Google Shape;222;p28"/>
          <p:cNvSpPr txBox="1"/>
          <p:nvPr>
            <p:ph type="title"/>
          </p:nvPr>
        </p:nvSpPr>
        <p:spPr>
          <a:xfrm>
            <a:off x="735950" y="636350"/>
            <a:ext cx="14922000" cy="1909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23" name="Google Shape;223;p28"/>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24" name="Google Shape;224;p28"/>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225" name="Google Shape;225;p28"/>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26" name="Google Shape;226;p28"/>
          <p:cNvSpPr/>
          <p:nvPr>
            <p:ph idx="2" type="pic"/>
          </p:nvPr>
        </p:nvSpPr>
        <p:spPr>
          <a:xfrm>
            <a:off x="736150" y="3038686"/>
            <a:ext cx="16565400" cy="62448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Infographie/Photo_3">
  <p:cSld name="TITLE_ONLY_1_1">
    <p:bg>
      <p:bgPr>
        <a:solidFill>
          <a:srgbClr val="000000"/>
        </a:solidFill>
      </p:bgPr>
    </p:bg>
    <p:spTree>
      <p:nvGrpSpPr>
        <p:cNvPr id="227" name="Shape 227"/>
        <p:cNvGrpSpPr/>
        <p:nvPr/>
      </p:nvGrpSpPr>
      <p:grpSpPr>
        <a:xfrm>
          <a:off x="0" y="0"/>
          <a:ext cx="0" cy="0"/>
          <a:chOff x="0" y="0"/>
          <a:chExt cx="0" cy="0"/>
        </a:xfrm>
      </p:grpSpPr>
      <p:sp>
        <p:nvSpPr>
          <p:cNvPr id="228" name="Google Shape;228;p29"/>
          <p:cNvSpPr txBox="1"/>
          <p:nvPr>
            <p:ph type="title"/>
          </p:nvPr>
        </p:nvSpPr>
        <p:spPr>
          <a:xfrm>
            <a:off x="735950" y="636350"/>
            <a:ext cx="14922000" cy="1909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29" name="Google Shape;229;p29"/>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30" name="Google Shape;230;p29"/>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231" name="Google Shape;231;p29"/>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32" name="Google Shape;232;p29"/>
          <p:cNvSpPr/>
          <p:nvPr>
            <p:ph idx="2" type="pic"/>
          </p:nvPr>
        </p:nvSpPr>
        <p:spPr>
          <a:xfrm>
            <a:off x="736150" y="3038686"/>
            <a:ext cx="16565400" cy="62448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Bullet_1">
  <p:cSld name="ONE_COLUMN_TEXT">
    <p:bg>
      <p:bgPr>
        <a:solidFill>
          <a:schemeClr val="dk1"/>
        </a:solidFill>
      </p:bgPr>
    </p:bg>
    <p:spTree>
      <p:nvGrpSpPr>
        <p:cNvPr id="233" name="Shape 233"/>
        <p:cNvGrpSpPr/>
        <p:nvPr/>
      </p:nvGrpSpPr>
      <p:grpSpPr>
        <a:xfrm>
          <a:off x="0" y="0"/>
          <a:ext cx="0" cy="0"/>
          <a:chOff x="0" y="0"/>
          <a:chExt cx="0" cy="0"/>
        </a:xfrm>
      </p:grpSpPr>
      <p:sp>
        <p:nvSpPr>
          <p:cNvPr id="234" name="Google Shape;234;p30"/>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35" name="Google Shape;235;p30"/>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236" name="Google Shape;236;p30"/>
          <p:cNvSpPr txBox="1"/>
          <p:nvPr>
            <p:ph idx="1" type="subTitle"/>
          </p:nvPr>
        </p:nvSpPr>
        <p:spPr>
          <a:xfrm>
            <a:off x="9698200" y="9289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Font typeface="Poppins"/>
              <a:buNone/>
              <a:defRPr b="1">
                <a:solidFill>
                  <a:srgbClr val="0062FF"/>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37" name="Google Shape;237;p30"/>
          <p:cNvSpPr txBox="1"/>
          <p:nvPr>
            <p:ph idx="2" type="body"/>
          </p:nvPr>
        </p:nvSpPr>
        <p:spPr>
          <a:xfrm>
            <a:off x="9572250" y="14799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Font typeface="Poppins"/>
              <a:buChar char="●"/>
              <a:defRPr sz="1800">
                <a:latin typeface="Poppins"/>
                <a:ea typeface="Poppins"/>
                <a:cs typeface="Poppins"/>
                <a:sym typeface="Poppins"/>
              </a:defRPr>
            </a:lvl1pPr>
            <a:lvl2pPr indent="-342900" lvl="1" marL="914400" rtl="0">
              <a:spcBef>
                <a:spcPts val="0"/>
              </a:spcBef>
              <a:spcAft>
                <a:spcPts val="0"/>
              </a:spcAft>
              <a:buSzPts val="1800"/>
              <a:buFont typeface="Poppins"/>
              <a:buChar char="○"/>
              <a:defRPr sz="1800">
                <a:latin typeface="Poppins"/>
                <a:ea typeface="Poppins"/>
                <a:cs typeface="Poppins"/>
                <a:sym typeface="Poppins"/>
              </a:defRPr>
            </a:lvl2pPr>
            <a:lvl3pPr indent="-342900" lvl="2" marL="1371600" rtl="0">
              <a:spcBef>
                <a:spcPts val="0"/>
              </a:spcBef>
              <a:spcAft>
                <a:spcPts val="0"/>
              </a:spcAft>
              <a:buSzPts val="1800"/>
              <a:buFont typeface="Poppins"/>
              <a:buChar char="■"/>
              <a:defRPr sz="1800">
                <a:latin typeface="Poppins"/>
                <a:ea typeface="Poppins"/>
                <a:cs typeface="Poppins"/>
                <a:sym typeface="Poppins"/>
              </a:defRPr>
            </a:lvl3pPr>
            <a:lvl4pPr indent="-342900" lvl="3" marL="1828800" rtl="0">
              <a:spcBef>
                <a:spcPts val="0"/>
              </a:spcBef>
              <a:spcAft>
                <a:spcPts val="0"/>
              </a:spcAft>
              <a:buSzPts val="1800"/>
              <a:buFont typeface="Poppins"/>
              <a:buChar char="●"/>
              <a:defRPr sz="1800">
                <a:latin typeface="Poppins"/>
                <a:ea typeface="Poppins"/>
                <a:cs typeface="Poppins"/>
                <a:sym typeface="Poppins"/>
              </a:defRPr>
            </a:lvl4pPr>
            <a:lvl5pPr indent="-342900" lvl="4" marL="2286000" rtl="0">
              <a:spcBef>
                <a:spcPts val="0"/>
              </a:spcBef>
              <a:spcAft>
                <a:spcPts val="0"/>
              </a:spcAft>
              <a:buSzPts val="1800"/>
              <a:buFont typeface="Poppins"/>
              <a:buChar char="○"/>
              <a:defRPr sz="1800">
                <a:latin typeface="Poppins"/>
                <a:ea typeface="Poppins"/>
                <a:cs typeface="Poppins"/>
                <a:sym typeface="Poppins"/>
              </a:defRPr>
            </a:lvl5pPr>
            <a:lvl6pPr indent="-342900" lvl="5" marL="2743200" rtl="0">
              <a:spcBef>
                <a:spcPts val="0"/>
              </a:spcBef>
              <a:spcAft>
                <a:spcPts val="0"/>
              </a:spcAft>
              <a:buSzPts val="1800"/>
              <a:buFont typeface="Poppins"/>
              <a:buChar char="■"/>
              <a:defRPr sz="1800">
                <a:latin typeface="Poppins"/>
                <a:ea typeface="Poppins"/>
                <a:cs typeface="Poppins"/>
                <a:sym typeface="Poppins"/>
              </a:defRPr>
            </a:lvl6pPr>
            <a:lvl7pPr indent="-342900" lvl="6" marL="3200400" rtl="0">
              <a:spcBef>
                <a:spcPts val="0"/>
              </a:spcBef>
              <a:spcAft>
                <a:spcPts val="0"/>
              </a:spcAft>
              <a:buSzPts val="1800"/>
              <a:buFont typeface="Poppins"/>
              <a:buChar char="●"/>
              <a:defRPr sz="1800">
                <a:latin typeface="Poppins"/>
                <a:ea typeface="Poppins"/>
                <a:cs typeface="Poppins"/>
                <a:sym typeface="Poppins"/>
              </a:defRPr>
            </a:lvl7pPr>
            <a:lvl8pPr indent="-342900" lvl="7" marL="3657600" rtl="0">
              <a:spcBef>
                <a:spcPts val="0"/>
              </a:spcBef>
              <a:spcAft>
                <a:spcPts val="0"/>
              </a:spcAft>
              <a:buSzPts val="1800"/>
              <a:buFont typeface="Poppins"/>
              <a:buChar char="○"/>
              <a:defRPr sz="1800">
                <a:latin typeface="Poppins"/>
                <a:ea typeface="Poppins"/>
                <a:cs typeface="Poppins"/>
                <a:sym typeface="Poppins"/>
              </a:defRPr>
            </a:lvl8pPr>
            <a:lvl9pPr indent="-342900" lvl="8" marL="4114800" rtl="0">
              <a:spcBef>
                <a:spcPts val="0"/>
              </a:spcBef>
              <a:spcAft>
                <a:spcPts val="0"/>
              </a:spcAft>
              <a:buSzPts val="1800"/>
              <a:buFont typeface="Poppins"/>
              <a:buChar char="■"/>
              <a:defRPr sz="1800">
                <a:latin typeface="Poppins"/>
                <a:ea typeface="Poppins"/>
                <a:cs typeface="Poppins"/>
                <a:sym typeface="Poppins"/>
              </a:defRPr>
            </a:lvl9pPr>
          </a:lstStyle>
          <a:p/>
        </p:txBody>
      </p:sp>
      <p:sp>
        <p:nvSpPr>
          <p:cNvPr id="238" name="Google Shape;238;p30"/>
          <p:cNvSpPr txBox="1"/>
          <p:nvPr>
            <p:ph idx="3" type="subTitle"/>
          </p:nvPr>
        </p:nvSpPr>
        <p:spPr>
          <a:xfrm>
            <a:off x="9698200" y="29913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Font typeface="Poppins"/>
              <a:buAutoNum type="arabicPeriod"/>
              <a:defRPr b="1">
                <a:solidFill>
                  <a:srgbClr val="0062FF"/>
                </a:solidFill>
                <a:latin typeface="Poppins"/>
                <a:ea typeface="Poppins"/>
                <a:cs typeface="Poppins"/>
                <a:sym typeface="Poppins"/>
              </a:defRPr>
            </a:lvl1pPr>
            <a:lvl2pPr lvl="1" rtl="0">
              <a:spcBef>
                <a:spcPts val="0"/>
              </a:spcBef>
              <a:spcAft>
                <a:spcPts val="0"/>
              </a:spcAft>
              <a:buSzPts val="1800"/>
              <a:buAutoNum type="alphaLcPeriod"/>
              <a:defRPr/>
            </a:lvl2pPr>
            <a:lvl3pPr lvl="2" rtl="0">
              <a:spcBef>
                <a:spcPts val="0"/>
              </a:spcBef>
              <a:spcAft>
                <a:spcPts val="0"/>
              </a:spcAft>
              <a:buSzPts val="1800"/>
              <a:buAutoNum type="romanLcPeriod"/>
              <a:defRPr/>
            </a:lvl3pPr>
            <a:lvl4pPr lvl="3" rtl="0">
              <a:spcBef>
                <a:spcPts val="0"/>
              </a:spcBef>
              <a:spcAft>
                <a:spcPts val="0"/>
              </a:spcAft>
              <a:buSzPts val="1800"/>
              <a:buAutoNum type="arabicPeriod"/>
              <a:defRPr/>
            </a:lvl4pPr>
            <a:lvl5pPr lvl="4" rtl="0">
              <a:spcBef>
                <a:spcPts val="0"/>
              </a:spcBef>
              <a:spcAft>
                <a:spcPts val="0"/>
              </a:spcAft>
              <a:buSzPts val="1800"/>
              <a:buAutoNum type="alphaLcPeriod"/>
              <a:defRPr/>
            </a:lvl5pPr>
            <a:lvl6pPr lvl="5" rtl="0">
              <a:spcBef>
                <a:spcPts val="0"/>
              </a:spcBef>
              <a:spcAft>
                <a:spcPts val="0"/>
              </a:spcAft>
              <a:buSzPts val="1800"/>
              <a:buAutoNum type="romanLcPeriod"/>
              <a:defRPr/>
            </a:lvl6pPr>
            <a:lvl7pPr lvl="6" rtl="0">
              <a:spcBef>
                <a:spcPts val="0"/>
              </a:spcBef>
              <a:spcAft>
                <a:spcPts val="0"/>
              </a:spcAft>
              <a:buSzPts val="1800"/>
              <a:buAutoNum type="arabicPeriod"/>
              <a:defRPr/>
            </a:lvl7pPr>
            <a:lvl8pPr lvl="7" rtl="0">
              <a:spcBef>
                <a:spcPts val="0"/>
              </a:spcBef>
              <a:spcAft>
                <a:spcPts val="0"/>
              </a:spcAft>
              <a:buSzPts val="1800"/>
              <a:buAutoNum type="alphaLcPeriod"/>
              <a:defRPr/>
            </a:lvl8pPr>
            <a:lvl9pPr lvl="8" rtl="0">
              <a:spcBef>
                <a:spcPts val="0"/>
              </a:spcBef>
              <a:spcAft>
                <a:spcPts val="0"/>
              </a:spcAft>
              <a:buSzPts val="1800"/>
              <a:buAutoNum type="romanLcPeriod"/>
              <a:defRPr/>
            </a:lvl9pPr>
          </a:lstStyle>
          <a:p/>
        </p:txBody>
      </p:sp>
      <p:sp>
        <p:nvSpPr>
          <p:cNvPr id="239" name="Google Shape;239;p30"/>
          <p:cNvSpPr txBox="1"/>
          <p:nvPr>
            <p:ph idx="4" type="body"/>
          </p:nvPr>
        </p:nvSpPr>
        <p:spPr>
          <a:xfrm>
            <a:off x="9572250" y="35423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Font typeface="Poppins"/>
              <a:buChar char="●"/>
              <a:defRPr sz="1800">
                <a:latin typeface="Poppins"/>
                <a:ea typeface="Poppins"/>
                <a:cs typeface="Poppins"/>
                <a:sym typeface="Poppins"/>
              </a:defRPr>
            </a:lvl1pPr>
            <a:lvl2pPr indent="-342900" lvl="1" marL="914400" rtl="0">
              <a:spcBef>
                <a:spcPts val="0"/>
              </a:spcBef>
              <a:spcAft>
                <a:spcPts val="0"/>
              </a:spcAft>
              <a:buSzPts val="1800"/>
              <a:buFont typeface="Poppins"/>
              <a:buChar char="○"/>
              <a:defRPr sz="1800">
                <a:latin typeface="Poppins"/>
                <a:ea typeface="Poppins"/>
                <a:cs typeface="Poppins"/>
                <a:sym typeface="Poppins"/>
              </a:defRPr>
            </a:lvl2pPr>
            <a:lvl3pPr indent="-342900" lvl="2" marL="1371600" rtl="0">
              <a:spcBef>
                <a:spcPts val="0"/>
              </a:spcBef>
              <a:spcAft>
                <a:spcPts val="0"/>
              </a:spcAft>
              <a:buSzPts val="1800"/>
              <a:buFont typeface="Poppins"/>
              <a:buChar char="■"/>
              <a:defRPr sz="1800">
                <a:latin typeface="Poppins"/>
                <a:ea typeface="Poppins"/>
                <a:cs typeface="Poppins"/>
                <a:sym typeface="Poppins"/>
              </a:defRPr>
            </a:lvl3pPr>
            <a:lvl4pPr indent="-342900" lvl="3" marL="1828800" rtl="0">
              <a:spcBef>
                <a:spcPts val="0"/>
              </a:spcBef>
              <a:spcAft>
                <a:spcPts val="0"/>
              </a:spcAft>
              <a:buSzPts val="1800"/>
              <a:buFont typeface="Poppins"/>
              <a:buChar char="●"/>
              <a:defRPr sz="1800">
                <a:latin typeface="Poppins"/>
                <a:ea typeface="Poppins"/>
                <a:cs typeface="Poppins"/>
                <a:sym typeface="Poppins"/>
              </a:defRPr>
            </a:lvl4pPr>
            <a:lvl5pPr indent="-342900" lvl="4" marL="2286000" rtl="0">
              <a:spcBef>
                <a:spcPts val="0"/>
              </a:spcBef>
              <a:spcAft>
                <a:spcPts val="0"/>
              </a:spcAft>
              <a:buSzPts val="1800"/>
              <a:buFont typeface="Poppins"/>
              <a:buChar char="○"/>
              <a:defRPr sz="1800">
                <a:latin typeface="Poppins"/>
                <a:ea typeface="Poppins"/>
                <a:cs typeface="Poppins"/>
                <a:sym typeface="Poppins"/>
              </a:defRPr>
            </a:lvl5pPr>
            <a:lvl6pPr indent="-342900" lvl="5" marL="2743200" rtl="0">
              <a:spcBef>
                <a:spcPts val="0"/>
              </a:spcBef>
              <a:spcAft>
                <a:spcPts val="0"/>
              </a:spcAft>
              <a:buSzPts val="1800"/>
              <a:buFont typeface="Poppins"/>
              <a:buChar char="■"/>
              <a:defRPr sz="1800">
                <a:latin typeface="Poppins"/>
                <a:ea typeface="Poppins"/>
                <a:cs typeface="Poppins"/>
                <a:sym typeface="Poppins"/>
              </a:defRPr>
            </a:lvl6pPr>
            <a:lvl7pPr indent="-342900" lvl="6" marL="3200400" rtl="0">
              <a:spcBef>
                <a:spcPts val="0"/>
              </a:spcBef>
              <a:spcAft>
                <a:spcPts val="0"/>
              </a:spcAft>
              <a:buSzPts val="1800"/>
              <a:buFont typeface="Poppins"/>
              <a:buChar char="●"/>
              <a:defRPr sz="1800">
                <a:latin typeface="Poppins"/>
                <a:ea typeface="Poppins"/>
                <a:cs typeface="Poppins"/>
                <a:sym typeface="Poppins"/>
              </a:defRPr>
            </a:lvl7pPr>
            <a:lvl8pPr indent="-342900" lvl="7" marL="3657600" rtl="0">
              <a:spcBef>
                <a:spcPts val="0"/>
              </a:spcBef>
              <a:spcAft>
                <a:spcPts val="0"/>
              </a:spcAft>
              <a:buSzPts val="1800"/>
              <a:buFont typeface="Poppins"/>
              <a:buChar char="○"/>
              <a:defRPr sz="1800">
                <a:latin typeface="Poppins"/>
                <a:ea typeface="Poppins"/>
                <a:cs typeface="Poppins"/>
                <a:sym typeface="Poppins"/>
              </a:defRPr>
            </a:lvl8pPr>
            <a:lvl9pPr indent="-342900" lvl="8" marL="4114800" rtl="0">
              <a:spcBef>
                <a:spcPts val="0"/>
              </a:spcBef>
              <a:spcAft>
                <a:spcPts val="0"/>
              </a:spcAft>
              <a:buSzPts val="1800"/>
              <a:buFont typeface="Poppins"/>
              <a:buChar char="■"/>
              <a:defRPr sz="1800">
                <a:latin typeface="Poppins"/>
                <a:ea typeface="Poppins"/>
                <a:cs typeface="Poppins"/>
                <a:sym typeface="Poppins"/>
              </a:defRPr>
            </a:lvl9pPr>
          </a:lstStyle>
          <a:p/>
        </p:txBody>
      </p:sp>
      <p:sp>
        <p:nvSpPr>
          <p:cNvPr id="240" name="Google Shape;240;p30"/>
          <p:cNvSpPr txBox="1"/>
          <p:nvPr>
            <p:ph idx="5" type="subTitle"/>
          </p:nvPr>
        </p:nvSpPr>
        <p:spPr>
          <a:xfrm>
            <a:off x="9698200" y="51766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Font typeface="Poppins"/>
              <a:buAutoNum type="arabicPeriod"/>
              <a:defRPr b="1">
                <a:solidFill>
                  <a:srgbClr val="0062FF"/>
                </a:solidFill>
                <a:latin typeface="Poppins"/>
                <a:ea typeface="Poppins"/>
                <a:cs typeface="Poppins"/>
                <a:sym typeface="Poppins"/>
              </a:defRPr>
            </a:lvl1pPr>
            <a:lvl2pPr lvl="1" rtl="0">
              <a:spcBef>
                <a:spcPts val="0"/>
              </a:spcBef>
              <a:spcAft>
                <a:spcPts val="0"/>
              </a:spcAft>
              <a:buSzPts val="1800"/>
              <a:buAutoNum type="alphaLcPeriod"/>
              <a:defRPr/>
            </a:lvl2pPr>
            <a:lvl3pPr lvl="2" rtl="0">
              <a:spcBef>
                <a:spcPts val="0"/>
              </a:spcBef>
              <a:spcAft>
                <a:spcPts val="0"/>
              </a:spcAft>
              <a:buSzPts val="1800"/>
              <a:buAutoNum type="romanLcPeriod"/>
              <a:defRPr/>
            </a:lvl3pPr>
            <a:lvl4pPr lvl="3" rtl="0">
              <a:spcBef>
                <a:spcPts val="0"/>
              </a:spcBef>
              <a:spcAft>
                <a:spcPts val="0"/>
              </a:spcAft>
              <a:buSzPts val="1800"/>
              <a:buAutoNum type="arabicPeriod"/>
              <a:defRPr/>
            </a:lvl4pPr>
            <a:lvl5pPr lvl="4" rtl="0">
              <a:spcBef>
                <a:spcPts val="0"/>
              </a:spcBef>
              <a:spcAft>
                <a:spcPts val="0"/>
              </a:spcAft>
              <a:buSzPts val="1800"/>
              <a:buAutoNum type="alphaLcPeriod"/>
              <a:defRPr/>
            </a:lvl5pPr>
            <a:lvl6pPr lvl="5" rtl="0">
              <a:spcBef>
                <a:spcPts val="0"/>
              </a:spcBef>
              <a:spcAft>
                <a:spcPts val="0"/>
              </a:spcAft>
              <a:buSzPts val="1800"/>
              <a:buAutoNum type="romanLcPeriod"/>
              <a:defRPr/>
            </a:lvl6pPr>
            <a:lvl7pPr lvl="6" rtl="0">
              <a:spcBef>
                <a:spcPts val="0"/>
              </a:spcBef>
              <a:spcAft>
                <a:spcPts val="0"/>
              </a:spcAft>
              <a:buSzPts val="1800"/>
              <a:buAutoNum type="arabicPeriod"/>
              <a:defRPr/>
            </a:lvl7pPr>
            <a:lvl8pPr lvl="7" rtl="0">
              <a:spcBef>
                <a:spcPts val="0"/>
              </a:spcBef>
              <a:spcAft>
                <a:spcPts val="0"/>
              </a:spcAft>
              <a:buSzPts val="1800"/>
              <a:buAutoNum type="alphaLcPeriod"/>
              <a:defRPr/>
            </a:lvl8pPr>
            <a:lvl9pPr lvl="8" rtl="0">
              <a:spcBef>
                <a:spcPts val="0"/>
              </a:spcBef>
              <a:spcAft>
                <a:spcPts val="0"/>
              </a:spcAft>
              <a:buSzPts val="1800"/>
              <a:buAutoNum type="romanLcPeriod"/>
              <a:defRPr/>
            </a:lvl9pPr>
          </a:lstStyle>
          <a:p/>
        </p:txBody>
      </p:sp>
      <p:sp>
        <p:nvSpPr>
          <p:cNvPr id="241" name="Google Shape;241;p30"/>
          <p:cNvSpPr txBox="1"/>
          <p:nvPr>
            <p:ph idx="6" type="body"/>
          </p:nvPr>
        </p:nvSpPr>
        <p:spPr>
          <a:xfrm>
            <a:off x="9572250" y="57276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Font typeface="Poppins"/>
              <a:buChar char="●"/>
              <a:defRPr sz="1800">
                <a:latin typeface="Poppins"/>
                <a:ea typeface="Poppins"/>
                <a:cs typeface="Poppins"/>
                <a:sym typeface="Poppins"/>
              </a:defRPr>
            </a:lvl1pPr>
            <a:lvl2pPr indent="-342900" lvl="1" marL="914400" rtl="0">
              <a:spcBef>
                <a:spcPts val="0"/>
              </a:spcBef>
              <a:spcAft>
                <a:spcPts val="0"/>
              </a:spcAft>
              <a:buSzPts val="1800"/>
              <a:buFont typeface="Poppins"/>
              <a:buChar char="○"/>
              <a:defRPr sz="1800">
                <a:latin typeface="Poppins"/>
                <a:ea typeface="Poppins"/>
                <a:cs typeface="Poppins"/>
                <a:sym typeface="Poppins"/>
              </a:defRPr>
            </a:lvl2pPr>
            <a:lvl3pPr indent="-342900" lvl="2" marL="1371600" rtl="0">
              <a:spcBef>
                <a:spcPts val="0"/>
              </a:spcBef>
              <a:spcAft>
                <a:spcPts val="0"/>
              </a:spcAft>
              <a:buSzPts val="1800"/>
              <a:buFont typeface="Poppins"/>
              <a:buChar char="■"/>
              <a:defRPr sz="1800">
                <a:latin typeface="Poppins"/>
                <a:ea typeface="Poppins"/>
                <a:cs typeface="Poppins"/>
                <a:sym typeface="Poppins"/>
              </a:defRPr>
            </a:lvl3pPr>
            <a:lvl4pPr indent="-342900" lvl="3" marL="1828800" rtl="0">
              <a:spcBef>
                <a:spcPts val="0"/>
              </a:spcBef>
              <a:spcAft>
                <a:spcPts val="0"/>
              </a:spcAft>
              <a:buSzPts val="1800"/>
              <a:buFont typeface="Poppins"/>
              <a:buChar char="●"/>
              <a:defRPr sz="1800">
                <a:latin typeface="Poppins"/>
                <a:ea typeface="Poppins"/>
                <a:cs typeface="Poppins"/>
                <a:sym typeface="Poppins"/>
              </a:defRPr>
            </a:lvl4pPr>
            <a:lvl5pPr indent="-342900" lvl="4" marL="2286000" rtl="0">
              <a:spcBef>
                <a:spcPts val="0"/>
              </a:spcBef>
              <a:spcAft>
                <a:spcPts val="0"/>
              </a:spcAft>
              <a:buSzPts val="1800"/>
              <a:buFont typeface="Poppins"/>
              <a:buChar char="○"/>
              <a:defRPr sz="1800">
                <a:latin typeface="Poppins"/>
                <a:ea typeface="Poppins"/>
                <a:cs typeface="Poppins"/>
                <a:sym typeface="Poppins"/>
              </a:defRPr>
            </a:lvl5pPr>
            <a:lvl6pPr indent="-342900" lvl="5" marL="2743200" rtl="0">
              <a:spcBef>
                <a:spcPts val="0"/>
              </a:spcBef>
              <a:spcAft>
                <a:spcPts val="0"/>
              </a:spcAft>
              <a:buSzPts val="1800"/>
              <a:buFont typeface="Poppins"/>
              <a:buChar char="■"/>
              <a:defRPr sz="1800">
                <a:latin typeface="Poppins"/>
                <a:ea typeface="Poppins"/>
                <a:cs typeface="Poppins"/>
                <a:sym typeface="Poppins"/>
              </a:defRPr>
            </a:lvl6pPr>
            <a:lvl7pPr indent="-342900" lvl="6" marL="3200400" rtl="0">
              <a:spcBef>
                <a:spcPts val="0"/>
              </a:spcBef>
              <a:spcAft>
                <a:spcPts val="0"/>
              </a:spcAft>
              <a:buSzPts val="1800"/>
              <a:buFont typeface="Poppins"/>
              <a:buChar char="●"/>
              <a:defRPr sz="1800">
                <a:latin typeface="Poppins"/>
                <a:ea typeface="Poppins"/>
                <a:cs typeface="Poppins"/>
                <a:sym typeface="Poppins"/>
              </a:defRPr>
            </a:lvl7pPr>
            <a:lvl8pPr indent="-342900" lvl="7" marL="3657600" rtl="0">
              <a:spcBef>
                <a:spcPts val="0"/>
              </a:spcBef>
              <a:spcAft>
                <a:spcPts val="0"/>
              </a:spcAft>
              <a:buSzPts val="1800"/>
              <a:buFont typeface="Poppins"/>
              <a:buChar char="○"/>
              <a:defRPr sz="1800">
                <a:latin typeface="Poppins"/>
                <a:ea typeface="Poppins"/>
                <a:cs typeface="Poppins"/>
                <a:sym typeface="Poppins"/>
              </a:defRPr>
            </a:lvl8pPr>
            <a:lvl9pPr indent="-342900" lvl="8" marL="4114800" rtl="0">
              <a:spcBef>
                <a:spcPts val="0"/>
              </a:spcBef>
              <a:spcAft>
                <a:spcPts val="0"/>
              </a:spcAft>
              <a:buSzPts val="1800"/>
              <a:buFont typeface="Poppins"/>
              <a:buChar char="■"/>
              <a:defRPr sz="1800">
                <a:latin typeface="Poppins"/>
                <a:ea typeface="Poppins"/>
                <a:cs typeface="Poppins"/>
                <a:sym typeface="Poppins"/>
              </a:defRPr>
            </a:lvl9pPr>
          </a:lstStyle>
          <a:p/>
        </p:txBody>
      </p:sp>
      <p:sp>
        <p:nvSpPr>
          <p:cNvPr id="242" name="Google Shape;242;p30"/>
          <p:cNvSpPr txBox="1"/>
          <p:nvPr>
            <p:ph idx="7" type="subTitle"/>
          </p:nvPr>
        </p:nvSpPr>
        <p:spPr>
          <a:xfrm>
            <a:off x="9698200" y="75198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Font typeface="Poppins"/>
              <a:buAutoNum type="arabicPeriod"/>
              <a:defRPr b="1">
                <a:solidFill>
                  <a:srgbClr val="0062FF"/>
                </a:solidFill>
                <a:latin typeface="Poppins"/>
                <a:ea typeface="Poppins"/>
                <a:cs typeface="Poppins"/>
                <a:sym typeface="Poppins"/>
              </a:defRPr>
            </a:lvl1pPr>
            <a:lvl2pPr lvl="1" rtl="0">
              <a:spcBef>
                <a:spcPts val="0"/>
              </a:spcBef>
              <a:spcAft>
                <a:spcPts val="0"/>
              </a:spcAft>
              <a:buSzPts val="1800"/>
              <a:buAutoNum type="alphaLcPeriod"/>
              <a:defRPr/>
            </a:lvl2pPr>
            <a:lvl3pPr lvl="2" rtl="0">
              <a:spcBef>
                <a:spcPts val="0"/>
              </a:spcBef>
              <a:spcAft>
                <a:spcPts val="0"/>
              </a:spcAft>
              <a:buSzPts val="1800"/>
              <a:buAutoNum type="romanLcPeriod"/>
              <a:defRPr/>
            </a:lvl3pPr>
            <a:lvl4pPr lvl="3" rtl="0">
              <a:spcBef>
                <a:spcPts val="0"/>
              </a:spcBef>
              <a:spcAft>
                <a:spcPts val="0"/>
              </a:spcAft>
              <a:buSzPts val="1800"/>
              <a:buAutoNum type="arabicPeriod"/>
              <a:defRPr/>
            </a:lvl4pPr>
            <a:lvl5pPr lvl="4" rtl="0">
              <a:spcBef>
                <a:spcPts val="0"/>
              </a:spcBef>
              <a:spcAft>
                <a:spcPts val="0"/>
              </a:spcAft>
              <a:buSzPts val="1800"/>
              <a:buAutoNum type="alphaLcPeriod"/>
              <a:defRPr/>
            </a:lvl5pPr>
            <a:lvl6pPr lvl="5" rtl="0">
              <a:spcBef>
                <a:spcPts val="0"/>
              </a:spcBef>
              <a:spcAft>
                <a:spcPts val="0"/>
              </a:spcAft>
              <a:buSzPts val="1800"/>
              <a:buAutoNum type="romanLcPeriod"/>
              <a:defRPr/>
            </a:lvl6pPr>
            <a:lvl7pPr lvl="6" rtl="0">
              <a:spcBef>
                <a:spcPts val="0"/>
              </a:spcBef>
              <a:spcAft>
                <a:spcPts val="0"/>
              </a:spcAft>
              <a:buSzPts val="1800"/>
              <a:buAutoNum type="arabicPeriod"/>
              <a:defRPr/>
            </a:lvl7pPr>
            <a:lvl8pPr lvl="7" rtl="0">
              <a:spcBef>
                <a:spcPts val="0"/>
              </a:spcBef>
              <a:spcAft>
                <a:spcPts val="0"/>
              </a:spcAft>
              <a:buSzPts val="1800"/>
              <a:buAutoNum type="alphaLcPeriod"/>
              <a:defRPr/>
            </a:lvl8pPr>
            <a:lvl9pPr lvl="8" rtl="0">
              <a:spcBef>
                <a:spcPts val="0"/>
              </a:spcBef>
              <a:spcAft>
                <a:spcPts val="0"/>
              </a:spcAft>
              <a:buSzPts val="1800"/>
              <a:buAutoNum type="romanLcPeriod"/>
              <a:defRPr/>
            </a:lvl9pPr>
          </a:lstStyle>
          <a:p/>
        </p:txBody>
      </p:sp>
      <p:sp>
        <p:nvSpPr>
          <p:cNvPr id="243" name="Google Shape;243;p30"/>
          <p:cNvSpPr txBox="1"/>
          <p:nvPr>
            <p:ph idx="8" type="body"/>
          </p:nvPr>
        </p:nvSpPr>
        <p:spPr>
          <a:xfrm>
            <a:off x="9572250" y="80708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Font typeface="Poppins"/>
              <a:buChar char="●"/>
              <a:defRPr sz="1800">
                <a:latin typeface="Poppins"/>
                <a:ea typeface="Poppins"/>
                <a:cs typeface="Poppins"/>
                <a:sym typeface="Poppins"/>
              </a:defRPr>
            </a:lvl1pPr>
            <a:lvl2pPr indent="-342900" lvl="1" marL="914400" rtl="0">
              <a:spcBef>
                <a:spcPts val="0"/>
              </a:spcBef>
              <a:spcAft>
                <a:spcPts val="0"/>
              </a:spcAft>
              <a:buSzPts val="1800"/>
              <a:buFont typeface="Poppins"/>
              <a:buChar char="○"/>
              <a:defRPr sz="1800">
                <a:latin typeface="Poppins"/>
                <a:ea typeface="Poppins"/>
                <a:cs typeface="Poppins"/>
                <a:sym typeface="Poppins"/>
              </a:defRPr>
            </a:lvl2pPr>
            <a:lvl3pPr indent="-342900" lvl="2" marL="1371600" rtl="0">
              <a:spcBef>
                <a:spcPts val="0"/>
              </a:spcBef>
              <a:spcAft>
                <a:spcPts val="0"/>
              </a:spcAft>
              <a:buSzPts val="1800"/>
              <a:buFont typeface="Poppins"/>
              <a:buChar char="■"/>
              <a:defRPr sz="1800">
                <a:latin typeface="Poppins"/>
                <a:ea typeface="Poppins"/>
                <a:cs typeface="Poppins"/>
                <a:sym typeface="Poppins"/>
              </a:defRPr>
            </a:lvl3pPr>
            <a:lvl4pPr indent="-342900" lvl="3" marL="1828800" rtl="0">
              <a:spcBef>
                <a:spcPts val="0"/>
              </a:spcBef>
              <a:spcAft>
                <a:spcPts val="0"/>
              </a:spcAft>
              <a:buSzPts val="1800"/>
              <a:buFont typeface="Poppins"/>
              <a:buChar char="●"/>
              <a:defRPr sz="1800">
                <a:latin typeface="Poppins"/>
                <a:ea typeface="Poppins"/>
                <a:cs typeface="Poppins"/>
                <a:sym typeface="Poppins"/>
              </a:defRPr>
            </a:lvl4pPr>
            <a:lvl5pPr indent="-342900" lvl="4" marL="2286000" rtl="0">
              <a:spcBef>
                <a:spcPts val="0"/>
              </a:spcBef>
              <a:spcAft>
                <a:spcPts val="0"/>
              </a:spcAft>
              <a:buSzPts val="1800"/>
              <a:buFont typeface="Poppins"/>
              <a:buChar char="○"/>
              <a:defRPr sz="1800">
                <a:latin typeface="Poppins"/>
                <a:ea typeface="Poppins"/>
                <a:cs typeface="Poppins"/>
                <a:sym typeface="Poppins"/>
              </a:defRPr>
            </a:lvl5pPr>
            <a:lvl6pPr indent="-342900" lvl="5" marL="2743200" rtl="0">
              <a:spcBef>
                <a:spcPts val="0"/>
              </a:spcBef>
              <a:spcAft>
                <a:spcPts val="0"/>
              </a:spcAft>
              <a:buSzPts val="1800"/>
              <a:buFont typeface="Poppins"/>
              <a:buChar char="■"/>
              <a:defRPr sz="1800">
                <a:latin typeface="Poppins"/>
                <a:ea typeface="Poppins"/>
                <a:cs typeface="Poppins"/>
                <a:sym typeface="Poppins"/>
              </a:defRPr>
            </a:lvl6pPr>
            <a:lvl7pPr indent="-342900" lvl="6" marL="3200400" rtl="0">
              <a:spcBef>
                <a:spcPts val="0"/>
              </a:spcBef>
              <a:spcAft>
                <a:spcPts val="0"/>
              </a:spcAft>
              <a:buSzPts val="1800"/>
              <a:buFont typeface="Poppins"/>
              <a:buChar char="●"/>
              <a:defRPr sz="1800">
                <a:latin typeface="Poppins"/>
                <a:ea typeface="Poppins"/>
                <a:cs typeface="Poppins"/>
                <a:sym typeface="Poppins"/>
              </a:defRPr>
            </a:lvl7pPr>
            <a:lvl8pPr indent="-342900" lvl="7" marL="3657600" rtl="0">
              <a:spcBef>
                <a:spcPts val="0"/>
              </a:spcBef>
              <a:spcAft>
                <a:spcPts val="0"/>
              </a:spcAft>
              <a:buSzPts val="1800"/>
              <a:buFont typeface="Poppins"/>
              <a:buChar char="○"/>
              <a:defRPr sz="1800">
                <a:latin typeface="Poppins"/>
                <a:ea typeface="Poppins"/>
                <a:cs typeface="Poppins"/>
                <a:sym typeface="Poppins"/>
              </a:defRPr>
            </a:lvl8pPr>
            <a:lvl9pPr indent="-342900" lvl="8" marL="4114800" rtl="0">
              <a:spcBef>
                <a:spcPts val="0"/>
              </a:spcBef>
              <a:spcAft>
                <a:spcPts val="0"/>
              </a:spcAft>
              <a:buSzPts val="1800"/>
              <a:buFont typeface="Poppins"/>
              <a:buChar char="■"/>
              <a:defRPr sz="1800">
                <a:latin typeface="Poppins"/>
                <a:ea typeface="Poppins"/>
                <a:cs typeface="Poppins"/>
                <a:sym typeface="Poppins"/>
              </a:defRPr>
            </a:lvl9pPr>
          </a:lstStyle>
          <a:p/>
        </p:txBody>
      </p:sp>
      <p:sp>
        <p:nvSpPr>
          <p:cNvPr id="244" name="Google Shape;244;p30"/>
          <p:cNvSpPr txBox="1"/>
          <p:nvPr>
            <p:ph type="title"/>
          </p:nvPr>
        </p:nvSpPr>
        <p:spPr>
          <a:xfrm>
            <a:off x="735950" y="629600"/>
            <a:ext cx="8124000" cy="2856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pic>
        <p:nvPicPr>
          <p:cNvPr id="245" name="Google Shape;245;p30"/>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Bullet_2">
  <p:cSld name="ONE_COLUMN_TEXT_1">
    <p:bg>
      <p:bgPr>
        <a:solidFill>
          <a:srgbClr val="0062FF"/>
        </a:solidFill>
      </p:bgPr>
    </p:bg>
    <p:spTree>
      <p:nvGrpSpPr>
        <p:cNvPr id="246" name="Shape 246"/>
        <p:cNvGrpSpPr/>
        <p:nvPr/>
      </p:nvGrpSpPr>
      <p:grpSpPr>
        <a:xfrm>
          <a:off x="0" y="0"/>
          <a:ext cx="0" cy="0"/>
          <a:chOff x="0" y="0"/>
          <a:chExt cx="0" cy="0"/>
        </a:xfrm>
      </p:grpSpPr>
      <p:sp>
        <p:nvSpPr>
          <p:cNvPr id="247" name="Google Shape;247;p31"/>
          <p:cNvSpPr txBox="1"/>
          <p:nvPr>
            <p:ph type="title"/>
          </p:nvPr>
        </p:nvSpPr>
        <p:spPr>
          <a:xfrm>
            <a:off x="735950" y="629600"/>
            <a:ext cx="8124000" cy="2856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48" name="Google Shape;248;p31"/>
          <p:cNvSpPr txBox="1"/>
          <p:nvPr>
            <p:ph idx="1" type="subTitle"/>
          </p:nvPr>
        </p:nvSpPr>
        <p:spPr>
          <a:xfrm>
            <a:off x="9698200" y="9289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SzPts val="1800"/>
              <a:buAutoNum type="alphaLcPeriod"/>
              <a:defRPr/>
            </a:lvl2pPr>
            <a:lvl3pPr lvl="2" rtl="0">
              <a:spcBef>
                <a:spcPts val="0"/>
              </a:spcBef>
              <a:spcAft>
                <a:spcPts val="0"/>
              </a:spcAft>
              <a:buSzPts val="1800"/>
              <a:buAutoNum type="romanLcPeriod"/>
              <a:defRPr/>
            </a:lvl3pPr>
            <a:lvl4pPr lvl="3" rtl="0">
              <a:spcBef>
                <a:spcPts val="0"/>
              </a:spcBef>
              <a:spcAft>
                <a:spcPts val="0"/>
              </a:spcAft>
              <a:buSzPts val="1800"/>
              <a:buAutoNum type="arabicPeriod"/>
              <a:defRPr/>
            </a:lvl4pPr>
            <a:lvl5pPr lvl="4" rtl="0">
              <a:spcBef>
                <a:spcPts val="0"/>
              </a:spcBef>
              <a:spcAft>
                <a:spcPts val="0"/>
              </a:spcAft>
              <a:buSzPts val="1800"/>
              <a:buAutoNum type="alphaLcPeriod"/>
              <a:defRPr/>
            </a:lvl5pPr>
            <a:lvl6pPr lvl="5" rtl="0">
              <a:spcBef>
                <a:spcPts val="0"/>
              </a:spcBef>
              <a:spcAft>
                <a:spcPts val="0"/>
              </a:spcAft>
              <a:buSzPts val="1800"/>
              <a:buAutoNum type="romanLcPeriod"/>
              <a:defRPr/>
            </a:lvl6pPr>
            <a:lvl7pPr lvl="6" rtl="0">
              <a:spcBef>
                <a:spcPts val="0"/>
              </a:spcBef>
              <a:spcAft>
                <a:spcPts val="0"/>
              </a:spcAft>
              <a:buSzPts val="1800"/>
              <a:buAutoNum type="arabicPeriod"/>
              <a:defRPr/>
            </a:lvl7pPr>
            <a:lvl8pPr lvl="7" rtl="0">
              <a:spcBef>
                <a:spcPts val="0"/>
              </a:spcBef>
              <a:spcAft>
                <a:spcPts val="0"/>
              </a:spcAft>
              <a:buSzPts val="1800"/>
              <a:buAutoNum type="alphaLcPeriod"/>
              <a:defRPr/>
            </a:lvl8pPr>
            <a:lvl9pPr lvl="8" rtl="0">
              <a:spcBef>
                <a:spcPts val="0"/>
              </a:spcBef>
              <a:spcAft>
                <a:spcPts val="0"/>
              </a:spcAft>
              <a:buSzPts val="1800"/>
              <a:buAutoNum type="romanLcPeriod"/>
              <a:defRPr/>
            </a:lvl9pPr>
          </a:lstStyle>
          <a:p/>
        </p:txBody>
      </p:sp>
      <p:sp>
        <p:nvSpPr>
          <p:cNvPr id="249" name="Google Shape;249;p31"/>
          <p:cNvSpPr txBox="1"/>
          <p:nvPr>
            <p:ph idx="2" type="body"/>
          </p:nvPr>
        </p:nvSpPr>
        <p:spPr>
          <a:xfrm>
            <a:off x="9572250" y="14799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50" name="Google Shape;250;p31"/>
          <p:cNvSpPr txBox="1"/>
          <p:nvPr>
            <p:ph idx="3" type="subTitle"/>
          </p:nvPr>
        </p:nvSpPr>
        <p:spPr>
          <a:xfrm>
            <a:off x="9698200" y="29913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Clr>
                <a:schemeClr val="dk1"/>
              </a:buClr>
              <a:buSzPts val="1800"/>
              <a:buAutoNum type="alphaLcPeriod"/>
              <a:defRPr>
                <a:solidFill>
                  <a:schemeClr val="dk1"/>
                </a:solidFill>
              </a:defRPr>
            </a:lvl2pPr>
            <a:lvl3pPr lvl="2" rtl="0">
              <a:spcBef>
                <a:spcPts val="0"/>
              </a:spcBef>
              <a:spcAft>
                <a:spcPts val="0"/>
              </a:spcAft>
              <a:buClr>
                <a:schemeClr val="dk1"/>
              </a:buClr>
              <a:buSzPts val="1800"/>
              <a:buAutoNum type="romanLcPeriod"/>
              <a:defRPr>
                <a:solidFill>
                  <a:schemeClr val="dk1"/>
                </a:solidFill>
              </a:defRPr>
            </a:lvl3pPr>
            <a:lvl4pPr lvl="3" rtl="0">
              <a:spcBef>
                <a:spcPts val="0"/>
              </a:spcBef>
              <a:spcAft>
                <a:spcPts val="0"/>
              </a:spcAft>
              <a:buClr>
                <a:schemeClr val="dk1"/>
              </a:buClr>
              <a:buSzPts val="1800"/>
              <a:buAutoNum type="arabicPeriod"/>
              <a:defRPr>
                <a:solidFill>
                  <a:schemeClr val="dk1"/>
                </a:solidFill>
              </a:defRPr>
            </a:lvl4pPr>
            <a:lvl5pPr lvl="4" rtl="0">
              <a:spcBef>
                <a:spcPts val="0"/>
              </a:spcBef>
              <a:spcAft>
                <a:spcPts val="0"/>
              </a:spcAft>
              <a:buClr>
                <a:schemeClr val="dk1"/>
              </a:buClr>
              <a:buSzPts val="1800"/>
              <a:buAutoNum type="alphaLcPeriod"/>
              <a:defRPr>
                <a:solidFill>
                  <a:schemeClr val="dk1"/>
                </a:solidFill>
              </a:defRPr>
            </a:lvl5pPr>
            <a:lvl6pPr lvl="5" rtl="0">
              <a:spcBef>
                <a:spcPts val="0"/>
              </a:spcBef>
              <a:spcAft>
                <a:spcPts val="0"/>
              </a:spcAft>
              <a:buClr>
                <a:schemeClr val="dk1"/>
              </a:buClr>
              <a:buSzPts val="1800"/>
              <a:buAutoNum type="romanLcPeriod"/>
              <a:defRPr>
                <a:solidFill>
                  <a:schemeClr val="dk1"/>
                </a:solidFill>
              </a:defRPr>
            </a:lvl6pPr>
            <a:lvl7pPr lvl="6" rtl="0">
              <a:spcBef>
                <a:spcPts val="0"/>
              </a:spcBef>
              <a:spcAft>
                <a:spcPts val="0"/>
              </a:spcAft>
              <a:buClr>
                <a:schemeClr val="dk1"/>
              </a:buClr>
              <a:buSzPts val="1800"/>
              <a:buAutoNum type="arabicPeriod"/>
              <a:defRPr>
                <a:solidFill>
                  <a:schemeClr val="dk1"/>
                </a:solidFill>
              </a:defRPr>
            </a:lvl7pPr>
            <a:lvl8pPr lvl="7" rtl="0">
              <a:spcBef>
                <a:spcPts val="0"/>
              </a:spcBef>
              <a:spcAft>
                <a:spcPts val="0"/>
              </a:spcAft>
              <a:buClr>
                <a:schemeClr val="dk1"/>
              </a:buClr>
              <a:buSzPts val="1800"/>
              <a:buAutoNum type="alphaLcPeriod"/>
              <a:defRPr>
                <a:solidFill>
                  <a:schemeClr val="dk1"/>
                </a:solidFill>
              </a:defRPr>
            </a:lvl8pPr>
            <a:lvl9pPr lvl="8" rtl="0">
              <a:spcBef>
                <a:spcPts val="0"/>
              </a:spcBef>
              <a:spcAft>
                <a:spcPts val="0"/>
              </a:spcAft>
              <a:buClr>
                <a:schemeClr val="dk1"/>
              </a:buClr>
              <a:buSzPts val="1800"/>
              <a:buAutoNum type="romanLcPeriod"/>
              <a:defRPr>
                <a:solidFill>
                  <a:schemeClr val="dk1"/>
                </a:solidFill>
              </a:defRPr>
            </a:lvl9pPr>
          </a:lstStyle>
          <a:p/>
        </p:txBody>
      </p:sp>
      <p:sp>
        <p:nvSpPr>
          <p:cNvPr id="251" name="Google Shape;251;p31"/>
          <p:cNvSpPr txBox="1"/>
          <p:nvPr>
            <p:ph idx="4" type="body"/>
          </p:nvPr>
        </p:nvSpPr>
        <p:spPr>
          <a:xfrm>
            <a:off x="9572250" y="35423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52" name="Google Shape;252;p31"/>
          <p:cNvSpPr txBox="1"/>
          <p:nvPr>
            <p:ph idx="5" type="subTitle"/>
          </p:nvPr>
        </p:nvSpPr>
        <p:spPr>
          <a:xfrm>
            <a:off x="9698200" y="51766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Clr>
                <a:schemeClr val="dk1"/>
              </a:buClr>
              <a:buSzPts val="1800"/>
              <a:buAutoNum type="alphaLcPeriod"/>
              <a:defRPr>
                <a:solidFill>
                  <a:schemeClr val="dk1"/>
                </a:solidFill>
              </a:defRPr>
            </a:lvl2pPr>
            <a:lvl3pPr lvl="2" rtl="0">
              <a:spcBef>
                <a:spcPts val="0"/>
              </a:spcBef>
              <a:spcAft>
                <a:spcPts val="0"/>
              </a:spcAft>
              <a:buClr>
                <a:schemeClr val="dk1"/>
              </a:buClr>
              <a:buSzPts val="1800"/>
              <a:buAutoNum type="romanLcPeriod"/>
              <a:defRPr>
                <a:solidFill>
                  <a:schemeClr val="dk1"/>
                </a:solidFill>
              </a:defRPr>
            </a:lvl3pPr>
            <a:lvl4pPr lvl="3" rtl="0">
              <a:spcBef>
                <a:spcPts val="0"/>
              </a:spcBef>
              <a:spcAft>
                <a:spcPts val="0"/>
              </a:spcAft>
              <a:buClr>
                <a:schemeClr val="dk1"/>
              </a:buClr>
              <a:buSzPts val="1800"/>
              <a:buAutoNum type="arabicPeriod"/>
              <a:defRPr>
                <a:solidFill>
                  <a:schemeClr val="dk1"/>
                </a:solidFill>
              </a:defRPr>
            </a:lvl4pPr>
            <a:lvl5pPr lvl="4" rtl="0">
              <a:spcBef>
                <a:spcPts val="0"/>
              </a:spcBef>
              <a:spcAft>
                <a:spcPts val="0"/>
              </a:spcAft>
              <a:buClr>
                <a:schemeClr val="dk1"/>
              </a:buClr>
              <a:buSzPts val="1800"/>
              <a:buAutoNum type="alphaLcPeriod"/>
              <a:defRPr>
                <a:solidFill>
                  <a:schemeClr val="dk1"/>
                </a:solidFill>
              </a:defRPr>
            </a:lvl5pPr>
            <a:lvl6pPr lvl="5" rtl="0">
              <a:spcBef>
                <a:spcPts val="0"/>
              </a:spcBef>
              <a:spcAft>
                <a:spcPts val="0"/>
              </a:spcAft>
              <a:buClr>
                <a:schemeClr val="dk1"/>
              </a:buClr>
              <a:buSzPts val="1800"/>
              <a:buAutoNum type="romanLcPeriod"/>
              <a:defRPr>
                <a:solidFill>
                  <a:schemeClr val="dk1"/>
                </a:solidFill>
              </a:defRPr>
            </a:lvl6pPr>
            <a:lvl7pPr lvl="6" rtl="0">
              <a:spcBef>
                <a:spcPts val="0"/>
              </a:spcBef>
              <a:spcAft>
                <a:spcPts val="0"/>
              </a:spcAft>
              <a:buClr>
                <a:schemeClr val="dk1"/>
              </a:buClr>
              <a:buSzPts val="1800"/>
              <a:buAutoNum type="arabicPeriod"/>
              <a:defRPr>
                <a:solidFill>
                  <a:schemeClr val="dk1"/>
                </a:solidFill>
              </a:defRPr>
            </a:lvl7pPr>
            <a:lvl8pPr lvl="7" rtl="0">
              <a:spcBef>
                <a:spcPts val="0"/>
              </a:spcBef>
              <a:spcAft>
                <a:spcPts val="0"/>
              </a:spcAft>
              <a:buClr>
                <a:schemeClr val="dk1"/>
              </a:buClr>
              <a:buSzPts val="1800"/>
              <a:buAutoNum type="alphaLcPeriod"/>
              <a:defRPr>
                <a:solidFill>
                  <a:schemeClr val="dk1"/>
                </a:solidFill>
              </a:defRPr>
            </a:lvl8pPr>
            <a:lvl9pPr lvl="8" rtl="0">
              <a:spcBef>
                <a:spcPts val="0"/>
              </a:spcBef>
              <a:spcAft>
                <a:spcPts val="0"/>
              </a:spcAft>
              <a:buClr>
                <a:schemeClr val="dk1"/>
              </a:buClr>
              <a:buSzPts val="1800"/>
              <a:buAutoNum type="romanLcPeriod"/>
              <a:defRPr>
                <a:solidFill>
                  <a:schemeClr val="dk1"/>
                </a:solidFill>
              </a:defRPr>
            </a:lvl9pPr>
          </a:lstStyle>
          <a:p/>
        </p:txBody>
      </p:sp>
      <p:sp>
        <p:nvSpPr>
          <p:cNvPr id="253" name="Google Shape;253;p31"/>
          <p:cNvSpPr txBox="1"/>
          <p:nvPr>
            <p:ph idx="6" type="body"/>
          </p:nvPr>
        </p:nvSpPr>
        <p:spPr>
          <a:xfrm>
            <a:off x="9572250" y="57276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54" name="Google Shape;254;p31"/>
          <p:cNvSpPr txBox="1"/>
          <p:nvPr>
            <p:ph idx="7" type="subTitle"/>
          </p:nvPr>
        </p:nvSpPr>
        <p:spPr>
          <a:xfrm>
            <a:off x="9698200" y="75198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Clr>
                <a:schemeClr val="dk1"/>
              </a:buClr>
              <a:buSzPts val="1800"/>
              <a:buAutoNum type="alphaLcPeriod"/>
              <a:defRPr>
                <a:solidFill>
                  <a:schemeClr val="dk1"/>
                </a:solidFill>
              </a:defRPr>
            </a:lvl2pPr>
            <a:lvl3pPr lvl="2" rtl="0">
              <a:spcBef>
                <a:spcPts val="0"/>
              </a:spcBef>
              <a:spcAft>
                <a:spcPts val="0"/>
              </a:spcAft>
              <a:buClr>
                <a:schemeClr val="dk1"/>
              </a:buClr>
              <a:buSzPts val="1800"/>
              <a:buAutoNum type="romanLcPeriod"/>
              <a:defRPr>
                <a:solidFill>
                  <a:schemeClr val="dk1"/>
                </a:solidFill>
              </a:defRPr>
            </a:lvl3pPr>
            <a:lvl4pPr lvl="3" rtl="0">
              <a:spcBef>
                <a:spcPts val="0"/>
              </a:spcBef>
              <a:spcAft>
                <a:spcPts val="0"/>
              </a:spcAft>
              <a:buClr>
                <a:schemeClr val="dk1"/>
              </a:buClr>
              <a:buSzPts val="1800"/>
              <a:buAutoNum type="arabicPeriod"/>
              <a:defRPr>
                <a:solidFill>
                  <a:schemeClr val="dk1"/>
                </a:solidFill>
              </a:defRPr>
            </a:lvl4pPr>
            <a:lvl5pPr lvl="4" rtl="0">
              <a:spcBef>
                <a:spcPts val="0"/>
              </a:spcBef>
              <a:spcAft>
                <a:spcPts val="0"/>
              </a:spcAft>
              <a:buClr>
                <a:schemeClr val="dk1"/>
              </a:buClr>
              <a:buSzPts val="1800"/>
              <a:buAutoNum type="alphaLcPeriod"/>
              <a:defRPr>
                <a:solidFill>
                  <a:schemeClr val="dk1"/>
                </a:solidFill>
              </a:defRPr>
            </a:lvl5pPr>
            <a:lvl6pPr lvl="5" rtl="0">
              <a:spcBef>
                <a:spcPts val="0"/>
              </a:spcBef>
              <a:spcAft>
                <a:spcPts val="0"/>
              </a:spcAft>
              <a:buClr>
                <a:schemeClr val="dk1"/>
              </a:buClr>
              <a:buSzPts val="1800"/>
              <a:buAutoNum type="romanLcPeriod"/>
              <a:defRPr>
                <a:solidFill>
                  <a:schemeClr val="dk1"/>
                </a:solidFill>
              </a:defRPr>
            </a:lvl6pPr>
            <a:lvl7pPr lvl="6" rtl="0">
              <a:spcBef>
                <a:spcPts val="0"/>
              </a:spcBef>
              <a:spcAft>
                <a:spcPts val="0"/>
              </a:spcAft>
              <a:buClr>
                <a:schemeClr val="dk1"/>
              </a:buClr>
              <a:buSzPts val="1800"/>
              <a:buAutoNum type="arabicPeriod"/>
              <a:defRPr>
                <a:solidFill>
                  <a:schemeClr val="dk1"/>
                </a:solidFill>
              </a:defRPr>
            </a:lvl7pPr>
            <a:lvl8pPr lvl="7" rtl="0">
              <a:spcBef>
                <a:spcPts val="0"/>
              </a:spcBef>
              <a:spcAft>
                <a:spcPts val="0"/>
              </a:spcAft>
              <a:buClr>
                <a:schemeClr val="dk1"/>
              </a:buClr>
              <a:buSzPts val="1800"/>
              <a:buAutoNum type="alphaLcPeriod"/>
              <a:defRPr>
                <a:solidFill>
                  <a:schemeClr val="dk1"/>
                </a:solidFill>
              </a:defRPr>
            </a:lvl8pPr>
            <a:lvl9pPr lvl="8" rtl="0">
              <a:spcBef>
                <a:spcPts val="0"/>
              </a:spcBef>
              <a:spcAft>
                <a:spcPts val="0"/>
              </a:spcAft>
              <a:buClr>
                <a:schemeClr val="dk1"/>
              </a:buClr>
              <a:buSzPts val="1800"/>
              <a:buAutoNum type="romanLcPeriod"/>
              <a:defRPr>
                <a:solidFill>
                  <a:schemeClr val="dk1"/>
                </a:solidFill>
              </a:defRPr>
            </a:lvl9pPr>
          </a:lstStyle>
          <a:p/>
        </p:txBody>
      </p:sp>
      <p:sp>
        <p:nvSpPr>
          <p:cNvPr id="255" name="Google Shape;255;p31"/>
          <p:cNvSpPr txBox="1"/>
          <p:nvPr>
            <p:ph idx="8" type="body"/>
          </p:nvPr>
        </p:nvSpPr>
        <p:spPr>
          <a:xfrm>
            <a:off x="9572250" y="80708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56" name="Google Shape;256;p31"/>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57" name="Google Shape;257;p31"/>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258" name="Google Shape;258;p31"/>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8" name="Shape 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Bullet_3">
  <p:cSld name="ONE_COLUMN_TEXT_1_1">
    <p:bg>
      <p:bgPr>
        <a:solidFill>
          <a:srgbClr val="000000"/>
        </a:solidFill>
      </p:bgPr>
    </p:bg>
    <p:spTree>
      <p:nvGrpSpPr>
        <p:cNvPr id="259" name="Shape 259"/>
        <p:cNvGrpSpPr/>
        <p:nvPr/>
      </p:nvGrpSpPr>
      <p:grpSpPr>
        <a:xfrm>
          <a:off x="0" y="0"/>
          <a:ext cx="0" cy="0"/>
          <a:chOff x="0" y="0"/>
          <a:chExt cx="0" cy="0"/>
        </a:xfrm>
      </p:grpSpPr>
      <p:sp>
        <p:nvSpPr>
          <p:cNvPr id="260" name="Google Shape;260;p32"/>
          <p:cNvSpPr txBox="1"/>
          <p:nvPr>
            <p:ph type="title"/>
          </p:nvPr>
        </p:nvSpPr>
        <p:spPr>
          <a:xfrm>
            <a:off x="735950" y="629600"/>
            <a:ext cx="8124000" cy="2856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61" name="Google Shape;261;p32"/>
          <p:cNvSpPr txBox="1"/>
          <p:nvPr>
            <p:ph idx="1" type="subTitle"/>
          </p:nvPr>
        </p:nvSpPr>
        <p:spPr>
          <a:xfrm>
            <a:off x="9698200" y="9289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SzPts val="1800"/>
              <a:buAutoNum type="alphaLcPeriod"/>
              <a:defRPr/>
            </a:lvl2pPr>
            <a:lvl3pPr lvl="2" rtl="0">
              <a:spcBef>
                <a:spcPts val="0"/>
              </a:spcBef>
              <a:spcAft>
                <a:spcPts val="0"/>
              </a:spcAft>
              <a:buSzPts val="1800"/>
              <a:buAutoNum type="romanLcPeriod"/>
              <a:defRPr/>
            </a:lvl3pPr>
            <a:lvl4pPr lvl="3" rtl="0">
              <a:spcBef>
                <a:spcPts val="0"/>
              </a:spcBef>
              <a:spcAft>
                <a:spcPts val="0"/>
              </a:spcAft>
              <a:buSzPts val="1800"/>
              <a:buAutoNum type="arabicPeriod"/>
              <a:defRPr/>
            </a:lvl4pPr>
            <a:lvl5pPr lvl="4" rtl="0">
              <a:spcBef>
                <a:spcPts val="0"/>
              </a:spcBef>
              <a:spcAft>
                <a:spcPts val="0"/>
              </a:spcAft>
              <a:buSzPts val="1800"/>
              <a:buAutoNum type="alphaLcPeriod"/>
              <a:defRPr/>
            </a:lvl5pPr>
            <a:lvl6pPr lvl="5" rtl="0">
              <a:spcBef>
                <a:spcPts val="0"/>
              </a:spcBef>
              <a:spcAft>
                <a:spcPts val="0"/>
              </a:spcAft>
              <a:buSzPts val="1800"/>
              <a:buAutoNum type="romanLcPeriod"/>
              <a:defRPr/>
            </a:lvl6pPr>
            <a:lvl7pPr lvl="6" rtl="0">
              <a:spcBef>
                <a:spcPts val="0"/>
              </a:spcBef>
              <a:spcAft>
                <a:spcPts val="0"/>
              </a:spcAft>
              <a:buSzPts val="1800"/>
              <a:buAutoNum type="arabicPeriod"/>
              <a:defRPr/>
            </a:lvl7pPr>
            <a:lvl8pPr lvl="7" rtl="0">
              <a:spcBef>
                <a:spcPts val="0"/>
              </a:spcBef>
              <a:spcAft>
                <a:spcPts val="0"/>
              </a:spcAft>
              <a:buSzPts val="1800"/>
              <a:buAutoNum type="alphaLcPeriod"/>
              <a:defRPr/>
            </a:lvl8pPr>
            <a:lvl9pPr lvl="8" rtl="0">
              <a:spcBef>
                <a:spcPts val="0"/>
              </a:spcBef>
              <a:spcAft>
                <a:spcPts val="0"/>
              </a:spcAft>
              <a:buSzPts val="1800"/>
              <a:buAutoNum type="romanLcPeriod"/>
              <a:defRPr/>
            </a:lvl9pPr>
          </a:lstStyle>
          <a:p/>
        </p:txBody>
      </p:sp>
      <p:sp>
        <p:nvSpPr>
          <p:cNvPr id="262" name="Google Shape;262;p32"/>
          <p:cNvSpPr txBox="1"/>
          <p:nvPr>
            <p:ph idx="2" type="body"/>
          </p:nvPr>
        </p:nvSpPr>
        <p:spPr>
          <a:xfrm>
            <a:off x="9572250" y="14799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63" name="Google Shape;263;p32"/>
          <p:cNvSpPr txBox="1"/>
          <p:nvPr>
            <p:ph idx="3" type="subTitle"/>
          </p:nvPr>
        </p:nvSpPr>
        <p:spPr>
          <a:xfrm>
            <a:off x="9698200" y="29913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Clr>
                <a:schemeClr val="dk1"/>
              </a:buClr>
              <a:buSzPts val="1800"/>
              <a:buAutoNum type="alphaLcPeriod"/>
              <a:defRPr>
                <a:solidFill>
                  <a:schemeClr val="dk1"/>
                </a:solidFill>
              </a:defRPr>
            </a:lvl2pPr>
            <a:lvl3pPr lvl="2" rtl="0">
              <a:spcBef>
                <a:spcPts val="0"/>
              </a:spcBef>
              <a:spcAft>
                <a:spcPts val="0"/>
              </a:spcAft>
              <a:buClr>
                <a:schemeClr val="dk1"/>
              </a:buClr>
              <a:buSzPts val="1800"/>
              <a:buAutoNum type="romanLcPeriod"/>
              <a:defRPr>
                <a:solidFill>
                  <a:schemeClr val="dk1"/>
                </a:solidFill>
              </a:defRPr>
            </a:lvl3pPr>
            <a:lvl4pPr lvl="3" rtl="0">
              <a:spcBef>
                <a:spcPts val="0"/>
              </a:spcBef>
              <a:spcAft>
                <a:spcPts val="0"/>
              </a:spcAft>
              <a:buClr>
                <a:schemeClr val="dk1"/>
              </a:buClr>
              <a:buSzPts val="1800"/>
              <a:buAutoNum type="arabicPeriod"/>
              <a:defRPr>
                <a:solidFill>
                  <a:schemeClr val="dk1"/>
                </a:solidFill>
              </a:defRPr>
            </a:lvl4pPr>
            <a:lvl5pPr lvl="4" rtl="0">
              <a:spcBef>
                <a:spcPts val="0"/>
              </a:spcBef>
              <a:spcAft>
                <a:spcPts val="0"/>
              </a:spcAft>
              <a:buClr>
                <a:schemeClr val="dk1"/>
              </a:buClr>
              <a:buSzPts val="1800"/>
              <a:buAutoNum type="alphaLcPeriod"/>
              <a:defRPr>
                <a:solidFill>
                  <a:schemeClr val="dk1"/>
                </a:solidFill>
              </a:defRPr>
            </a:lvl5pPr>
            <a:lvl6pPr lvl="5" rtl="0">
              <a:spcBef>
                <a:spcPts val="0"/>
              </a:spcBef>
              <a:spcAft>
                <a:spcPts val="0"/>
              </a:spcAft>
              <a:buClr>
                <a:schemeClr val="dk1"/>
              </a:buClr>
              <a:buSzPts val="1800"/>
              <a:buAutoNum type="romanLcPeriod"/>
              <a:defRPr>
                <a:solidFill>
                  <a:schemeClr val="dk1"/>
                </a:solidFill>
              </a:defRPr>
            </a:lvl6pPr>
            <a:lvl7pPr lvl="6" rtl="0">
              <a:spcBef>
                <a:spcPts val="0"/>
              </a:spcBef>
              <a:spcAft>
                <a:spcPts val="0"/>
              </a:spcAft>
              <a:buClr>
                <a:schemeClr val="dk1"/>
              </a:buClr>
              <a:buSzPts val="1800"/>
              <a:buAutoNum type="arabicPeriod"/>
              <a:defRPr>
                <a:solidFill>
                  <a:schemeClr val="dk1"/>
                </a:solidFill>
              </a:defRPr>
            </a:lvl7pPr>
            <a:lvl8pPr lvl="7" rtl="0">
              <a:spcBef>
                <a:spcPts val="0"/>
              </a:spcBef>
              <a:spcAft>
                <a:spcPts val="0"/>
              </a:spcAft>
              <a:buClr>
                <a:schemeClr val="dk1"/>
              </a:buClr>
              <a:buSzPts val="1800"/>
              <a:buAutoNum type="alphaLcPeriod"/>
              <a:defRPr>
                <a:solidFill>
                  <a:schemeClr val="dk1"/>
                </a:solidFill>
              </a:defRPr>
            </a:lvl8pPr>
            <a:lvl9pPr lvl="8" rtl="0">
              <a:spcBef>
                <a:spcPts val="0"/>
              </a:spcBef>
              <a:spcAft>
                <a:spcPts val="0"/>
              </a:spcAft>
              <a:buClr>
                <a:schemeClr val="dk1"/>
              </a:buClr>
              <a:buSzPts val="1800"/>
              <a:buAutoNum type="romanLcPeriod"/>
              <a:defRPr>
                <a:solidFill>
                  <a:schemeClr val="dk1"/>
                </a:solidFill>
              </a:defRPr>
            </a:lvl9pPr>
          </a:lstStyle>
          <a:p/>
        </p:txBody>
      </p:sp>
      <p:sp>
        <p:nvSpPr>
          <p:cNvPr id="264" name="Google Shape;264;p32"/>
          <p:cNvSpPr txBox="1"/>
          <p:nvPr>
            <p:ph idx="4" type="body"/>
          </p:nvPr>
        </p:nvSpPr>
        <p:spPr>
          <a:xfrm>
            <a:off x="9572250" y="35423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65" name="Google Shape;265;p32"/>
          <p:cNvSpPr txBox="1"/>
          <p:nvPr>
            <p:ph idx="5" type="subTitle"/>
          </p:nvPr>
        </p:nvSpPr>
        <p:spPr>
          <a:xfrm>
            <a:off x="9698200" y="51766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Clr>
                <a:schemeClr val="dk1"/>
              </a:buClr>
              <a:buSzPts val="1800"/>
              <a:buAutoNum type="alphaLcPeriod"/>
              <a:defRPr>
                <a:solidFill>
                  <a:schemeClr val="dk1"/>
                </a:solidFill>
              </a:defRPr>
            </a:lvl2pPr>
            <a:lvl3pPr lvl="2" rtl="0">
              <a:spcBef>
                <a:spcPts val="0"/>
              </a:spcBef>
              <a:spcAft>
                <a:spcPts val="0"/>
              </a:spcAft>
              <a:buClr>
                <a:schemeClr val="dk1"/>
              </a:buClr>
              <a:buSzPts val="1800"/>
              <a:buAutoNum type="romanLcPeriod"/>
              <a:defRPr>
                <a:solidFill>
                  <a:schemeClr val="dk1"/>
                </a:solidFill>
              </a:defRPr>
            </a:lvl3pPr>
            <a:lvl4pPr lvl="3" rtl="0">
              <a:spcBef>
                <a:spcPts val="0"/>
              </a:spcBef>
              <a:spcAft>
                <a:spcPts val="0"/>
              </a:spcAft>
              <a:buClr>
                <a:schemeClr val="dk1"/>
              </a:buClr>
              <a:buSzPts val="1800"/>
              <a:buAutoNum type="arabicPeriod"/>
              <a:defRPr>
                <a:solidFill>
                  <a:schemeClr val="dk1"/>
                </a:solidFill>
              </a:defRPr>
            </a:lvl4pPr>
            <a:lvl5pPr lvl="4" rtl="0">
              <a:spcBef>
                <a:spcPts val="0"/>
              </a:spcBef>
              <a:spcAft>
                <a:spcPts val="0"/>
              </a:spcAft>
              <a:buClr>
                <a:schemeClr val="dk1"/>
              </a:buClr>
              <a:buSzPts val="1800"/>
              <a:buAutoNum type="alphaLcPeriod"/>
              <a:defRPr>
                <a:solidFill>
                  <a:schemeClr val="dk1"/>
                </a:solidFill>
              </a:defRPr>
            </a:lvl5pPr>
            <a:lvl6pPr lvl="5" rtl="0">
              <a:spcBef>
                <a:spcPts val="0"/>
              </a:spcBef>
              <a:spcAft>
                <a:spcPts val="0"/>
              </a:spcAft>
              <a:buClr>
                <a:schemeClr val="dk1"/>
              </a:buClr>
              <a:buSzPts val="1800"/>
              <a:buAutoNum type="romanLcPeriod"/>
              <a:defRPr>
                <a:solidFill>
                  <a:schemeClr val="dk1"/>
                </a:solidFill>
              </a:defRPr>
            </a:lvl6pPr>
            <a:lvl7pPr lvl="6" rtl="0">
              <a:spcBef>
                <a:spcPts val="0"/>
              </a:spcBef>
              <a:spcAft>
                <a:spcPts val="0"/>
              </a:spcAft>
              <a:buClr>
                <a:schemeClr val="dk1"/>
              </a:buClr>
              <a:buSzPts val="1800"/>
              <a:buAutoNum type="arabicPeriod"/>
              <a:defRPr>
                <a:solidFill>
                  <a:schemeClr val="dk1"/>
                </a:solidFill>
              </a:defRPr>
            </a:lvl7pPr>
            <a:lvl8pPr lvl="7" rtl="0">
              <a:spcBef>
                <a:spcPts val="0"/>
              </a:spcBef>
              <a:spcAft>
                <a:spcPts val="0"/>
              </a:spcAft>
              <a:buClr>
                <a:schemeClr val="dk1"/>
              </a:buClr>
              <a:buSzPts val="1800"/>
              <a:buAutoNum type="alphaLcPeriod"/>
              <a:defRPr>
                <a:solidFill>
                  <a:schemeClr val="dk1"/>
                </a:solidFill>
              </a:defRPr>
            </a:lvl8pPr>
            <a:lvl9pPr lvl="8" rtl="0">
              <a:spcBef>
                <a:spcPts val="0"/>
              </a:spcBef>
              <a:spcAft>
                <a:spcPts val="0"/>
              </a:spcAft>
              <a:buClr>
                <a:schemeClr val="dk1"/>
              </a:buClr>
              <a:buSzPts val="1800"/>
              <a:buAutoNum type="romanLcPeriod"/>
              <a:defRPr>
                <a:solidFill>
                  <a:schemeClr val="dk1"/>
                </a:solidFill>
              </a:defRPr>
            </a:lvl9pPr>
          </a:lstStyle>
          <a:p/>
        </p:txBody>
      </p:sp>
      <p:sp>
        <p:nvSpPr>
          <p:cNvPr id="266" name="Google Shape;266;p32"/>
          <p:cNvSpPr txBox="1"/>
          <p:nvPr>
            <p:ph idx="6" type="body"/>
          </p:nvPr>
        </p:nvSpPr>
        <p:spPr>
          <a:xfrm>
            <a:off x="9572250" y="57276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67" name="Google Shape;267;p32"/>
          <p:cNvSpPr txBox="1"/>
          <p:nvPr>
            <p:ph idx="7" type="subTitle"/>
          </p:nvPr>
        </p:nvSpPr>
        <p:spPr>
          <a:xfrm>
            <a:off x="9698200" y="7519800"/>
            <a:ext cx="7603800" cy="5352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1800"/>
              <a:buFont typeface="Poppins"/>
              <a:buAutoNum type="arabicPeriod"/>
              <a:defRPr b="1">
                <a:solidFill>
                  <a:schemeClr val="dk1"/>
                </a:solidFill>
                <a:latin typeface="Poppins"/>
                <a:ea typeface="Poppins"/>
                <a:cs typeface="Poppins"/>
                <a:sym typeface="Poppins"/>
              </a:defRPr>
            </a:lvl1pPr>
            <a:lvl2pPr lvl="1" rtl="0">
              <a:spcBef>
                <a:spcPts val="0"/>
              </a:spcBef>
              <a:spcAft>
                <a:spcPts val="0"/>
              </a:spcAft>
              <a:buClr>
                <a:schemeClr val="dk1"/>
              </a:buClr>
              <a:buSzPts val="1800"/>
              <a:buAutoNum type="alphaLcPeriod"/>
              <a:defRPr>
                <a:solidFill>
                  <a:schemeClr val="dk1"/>
                </a:solidFill>
              </a:defRPr>
            </a:lvl2pPr>
            <a:lvl3pPr lvl="2" rtl="0">
              <a:spcBef>
                <a:spcPts val="0"/>
              </a:spcBef>
              <a:spcAft>
                <a:spcPts val="0"/>
              </a:spcAft>
              <a:buClr>
                <a:schemeClr val="dk1"/>
              </a:buClr>
              <a:buSzPts val="1800"/>
              <a:buAutoNum type="romanLcPeriod"/>
              <a:defRPr>
                <a:solidFill>
                  <a:schemeClr val="dk1"/>
                </a:solidFill>
              </a:defRPr>
            </a:lvl3pPr>
            <a:lvl4pPr lvl="3" rtl="0">
              <a:spcBef>
                <a:spcPts val="0"/>
              </a:spcBef>
              <a:spcAft>
                <a:spcPts val="0"/>
              </a:spcAft>
              <a:buClr>
                <a:schemeClr val="dk1"/>
              </a:buClr>
              <a:buSzPts val="1800"/>
              <a:buAutoNum type="arabicPeriod"/>
              <a:defRPr>
                <a:solidFill>
                  <a:schemeClr val="dk1"/>
                </a:solidFill>
              </a:defRPr>
            </a:lvl4pPr>
            <a:lvl5pPr lvl="4" rtl="0">
              <a:spcBef>
                <a:spcPts val="0"/>
              </a:spcBef>
              <a:spcAft>
                <a:spcPts val="0"/>
              </a:spcAft>
              <a:buClr>
                <a:schemeClr val="dk1"/>
              </a:buClr>
              <a:buSzPts val="1800"/>
              <a:buAutoNum type="alphaLcPeriod"/>
              <a:defRPr>
                <a:solidFill>
                  <a:schemeClr val="dk1"/>
                </a:solidFill>
              </a:defRPr>
            </a:lvl5pPr>
            <a:lvl6pPr lvl="5" rtl="0">
              <a:spcBef>
                <a:spcPts val="0"/>
              </a:spcBef>
              <a:spcAft>
                <a:spcPts val="0"/>
              </a:spcAft>
              <a:buClr>
                <a:schemeClr val="dk1"/>
              </a:buClr>
              <a:buSzPts val="1800"/>
              <a:buAutoNum type="romanLcPeriod"/>
              <a:defRPr>
                <a:solidFill>
                  <a:schemeClr val="dk1"/>
                </a:solidFill>
              </a:defRPr>
            </a:lvl6pPr>
            <a:lvl7pPr lvl="6" rtl="0">
              <a:spcBef>
                <a:spcPts val="0"/>
              </a:spcBef>
              <a:spcAft>
                <a:spcPts val="0"/>
              </a:spcAft>
              <a:buClr>
                <a:schemeClr val="dk1"/>
              </a:buClr>
              <a:buSzPts val="1800"/>
              <a:buAutoNum type="arabicPeriod"/>
              <a:defRPr>
                <a:solidFill>
                  <a:schemeClr val="dk1"/>
                </a:solidFill>
              </a:defRPr>
            </a:lvl7pPr>
            <a:lvl8pPr lvl="7" rtl="0">
              <a:spcBef>
                <a:spcPts val="0"/>
              </a:spcBef>
              <a:spcAft>
                <a:spcPts val="0"/>
              </a:spcAft>
              <a:buClr>
                <a:schemeClr val="dk1"/>
              </a:buClr>
              <a:buSzPts val="1800"/>
              <a:buAutoNum type="alphaLcPeriod"/>
              <a:defRPr>
                <a:solidFill>
                  <a:schemeClr val="dk1"/>
                </a:solidFill>
              </a:defRPr>
            </a:lvl8pPr>
            <a:lvl9pPr lvl="8" rtl="0">
              <a:spcBef>
                <a:spcPts val="0"/>
              </a:spcBef>
              <a:spcAft>
                <a:spcPts val="0"/>
              </a:spcAft>
              <a:buClr>
                <a:schemeClr val="dk1"/>
              </a:buClr>
              <a:buSzPts val="1800"/>
              <a:buAutoNum type="romanLcPeriod"/>
              <a:defRPr>
                <a:solidFill>
                  <a:schemeClr val="dk1"/>
                </a:solidFill>
              </a:defRPr>
            </a:lvl9pPr>
          </a:lstStyle>
          <a:p/>
        </p:txBody>
      </p:sp>
      <p:sp>
        <p:nvSpPr>
          <p:cNvPr id="268" name="Google Shape;268;p32"/>
          <p:cNvSpPr txBox="1"/>
          <p:nvPr>
            <p:ph idx="8" type="body"/>
          </p:nvPr>
        </p:nvSpPr>
        <p:spPr>
          <a:xfrm>
            <a:off x="9572250" y="8070800"/>
            <a:ext cx="7729200" cy="12126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269" name="Google Shape;269;p32"/>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70" name="Google Shape;270;p32"/>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271" name="Google Shape;271;p32"/>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Photo_1">
  <p:cSld name="MAIN_POINT">
    <p:bg>
      <p:bgPr>
        <a:solidFill>
          <a:schemeClr val="dk1"/>
        </a:solidFill>
      </p:bgPr>
    </p:bg>
    <p:spTree>
      <p:nvGrpSpPr>
        <p:cNvPr id="272" name="Shape 272"/>
        <p:cNvGrpSpPr/>
        <p:nvPr/>
      </p:nvGrpSpPr>
      <p:grpSpPr>
        <a:xfrm>
          <a:off x="0" y="0"/>
          <a:ext cx="0" cy="0"/>
          <a:chOff x="0" y="0"/>
          <a:chExt cx="0" cy="0"/>
        </a:xfrm>
      </p:grpSpPr>
      <p:pic>
        <p:nvPicPr>
          <p:cNvPr id="273" name="Google Shape;273;p33"/>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74" name="Google Shape;274;p33"/>
          <p:cNvSpPr txBox="1"/>
          <p:nvPr>
            <p:ph type="title"/>
          </p:nvPr>
        </p:nvSpPr>
        <p:spPr>
          <a:xfrm>
            <a:off x="735950" y="629750"/>
            <a:ext cx="7950600" cy="29286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75" name="Google Shape;275;p33"/>
          <p:cNvSpPr txBox="1"/>
          <p:nvPr>
            <p:ph idx="1" type="subTitle"/>
          </p:nvPr>
        </p:nvSpPr>
        <p:spPr>
          <a:xfrm>
            <a:off x="802950" y="4140600"/>
            <a:ext cx="7761600" cy="10038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Font typeface="Poppins"/>
              <a:buNone/>
              <a:defRPr b="1" sz="2600">
                <a:solidFill>
                  <a:srgbClr val="0062FF"/>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76" name="Google Shape;276;p33"/>
          <p:cNvSpPr txBox="1"/>
          <p:nvPr>
            <p:ph idx="2" type="body"/>
          </p:nvPr>
        </p:nvSpPr>
        <p:spPr>
          <a:xfrm>
            <a:off x="802950" y="5494600"/>
            <a:ext cx="7950600" cy="3789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Font typeface="Poppins"/>
              <a:buChar char="●"/>
              <a:defRPr sz="1800">
                <a:latin typeface="Poppins"/>
                <a:ea typeface="Poppins"/>
                <a:cs typeface="Poppins"/>
                <a:sym typeface="Poppins"/>
              </a:defRPr>
            </a:lvl1pPr>
            <a:lvl2pPr indent="-342900" lvl="1" marL="914400" rtl="0">
              <a:spcBef>
                <a:spcPts val="0"/>
              </a:spcBef>
              <a:spcAft>
                <a:spcPts val="0"/>
              </a:spcAft>
              <a:buSzPts val="1800"/>
              <a:buFont typeface="Poppins"/>
              <a:buChar char="○"/>
              <a:defRPr sz="1800">
                <a:latin typeface="Poppins"/>
                <a:ea typeface="Poppins"/>
                <a:cs typeface="Poppins"/>
                <a:sym typeface="Poppins"/>
              </a:defRPr>
            </a:lvl2pPr>
            <a:lvl3pPr indent="-342900" lvl="2" marL="1371600" rtl="0">
              <a:spcBef>
                <a:spcPts val="0"/>
              </a:spcBef>
              <a:spcAft>
                <a:spcPts val="0"/>
              </a:spcAft>
              <a:buSzPts val="1800"/>
              <a:buFont typeface="Poppins"/>
              <a:buChar char="■"/>
              <a:defRPr sz="1800">
                <a:latin typeface="Poppins"/>
                <a:ea typeface="Poppins"/>
                <a:cs typeface="Poppins"/>
                <a:sym typeface="Poppins"/>
              </a:defRPr>
            </a:lvl3pPr>
            <a:lvl4pPr indent="-342900" lvl="3" marL="1828800" rtl="0">
              <a:spcBef>
                <a:spcPts val="0"/>
              </a:spcBef>
              <a:spcAft>
                <a:spcPts val="0"/>
              </a:spcAft>
              <a:buSzPts val="1800"/>
              <a:buFont typeface="Poppins"/>
              <a:buChar char="●"/>
              <a:defRPr sz="1800">
                <a:latin typeface="Poppins"/>
                <a:ea typeface="Poppins"/>
                <a:cs typeface="Poppins"/>
                <a:sym typeface="Poppins"/>
              </a:defRPr>
            </a:lvl4pPr>
            <a:lvl5pPr indent="-342900" lvl="4" marL="2286000" rtl="0">
              <a:spcBef>
                <a:spcPts val="0"/>
              </a:spcBef>
              <a:spcAft>
                <a:spcPts val="0"/>
              </a:spcAft>
              <a:buSzPts val="1800"/>
              <a:buFont typeface="Poppins"/>
              <a:buChar char="○"/>
              <a:defRPr sz="1800">
                <a:latin typeface="Poppins"/>
                <a:ea typeface="Poppins"/>
                <a:cs typeface="Poppins"/>
                <a:sym typeface="Poppins"/>
              </a:defRPr>
            </a:lvl5pPr>
            <a:lvl6pPr indent="-342900" lvl="5" marL="2743200" rtl="0">
              <a:spcBef>
                <a:spcPts val="0"/>
              </a:spcBef>
              <a:spcAft>
                <a:spcPts val="0"/>
              </a:spcAft>
              <a:buSzPts val="1800"/>
              <a:buFont typeface="Poppins"/>
              <a:buChar char="■"/>
              <a:defRPr sz="1800">
                <a:latin typeface="Poppins"/>
                <a:ea typeface="Poppins"/>
                <a:cs typeface="Poppins"/>
                <a:sym typeface="Poppins"/>
              </a:defRPr>
            </a:lvl6pPr>
            <a:lvl7pPr indent="-342900" lvl="6" marL="3200400" rtl="0">
              <a:spcBef>
                <a:spcPts val="0"/>
              </a:spcBef>
              <a:spcAft>
                <a:spcPts val="0"/>
              </a:spcAft>
              <a:buSzPts val="1800"/>
              <a:buFont typeface="Poppins"/>
              <a:buChar char="●"/>
              <a:defRPr sz="1800">
                <a:latin typeface="Poppins"/>
                <a:ea typeface="Poppins"/>
                <a:cs typeface="Poppins"/>
                <a:sym typeface="Poppins"/>
              </a:defRPr>
            </a:lvl7pPr>
            <a:lvl8pPr indent="-342900" lvl="7" marL="3657600" rtl="0">
              <a:spcBef>
                <a:spcPts val="0"/>
              </a:spcBef>
              <a:spcAft>
                <a:spcPts val="0"/>
              </a:spcAft>
              <a:buSzPts val="1800"/>
              <a:buFont typeface="Poppins"/>
              <a:buChar char="○"/>
              <a:defRPr sz="1800">
                <a:latin typeface="Poppins"/>
                <a:ea typeface="Poppins"/>
                <a:cs typeface="Poppins"/>
                <a:sym typeface="Poppins"/>
              </a:defRPr>
            </a:lvl8pPr>
            <a:lvl9pPr indent="-342900" lvl="8" marL="4114800" rtl="0">
              <a:spcBef>
                <a:spcPts val="0"/>
              </a:spcBef>
              <a:spcAft>
                <a:spcPts val="0"/>
              </a:spcAft>
              <a:buSzPts val="1800"/>
              <a:buFont typeface="Poppins"/>
              <a:buChar char="■"/>
              <a:defRPr sz="1800">
                <a:latin typeface="Poppins"/>
                <a:ea typeface="Poppins"/>
                <a:cs typeface="Poppins"/>
                <a:sym typeface="Poppins"/>
              </a:defRPr>
            </a:lvl9pPr>
          </a:lstStyle>
          <a:p/>
        </p:txBody>
      </p:sp>
      <p:sp>
        <p:nvSpPr>
          <p:cNvPr id="277" name="Google Shape;277;p33"/>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78" name="Google Shape;278;p33"/>
          <p:cNvSpPr txBox="1"/>
          <p:nvPr/>
        </p:nvSpPr>
        <p:spPr>
          <a:xfrm>
            <a:off x="17301800" y="9283400"/>
            <a:ext cx="987000" cy="1003800"/>
          </a:xfrm>
          <a:prstGeom prst="rect">
            <a:avLst/>
          </a:prstGeom>
          <a:solidFill>
            <a:srgbClr val="03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Photo_2">
  <p:cSld name="MAIN_POINT_1">
    <p:bg>
      <p:bgPr>
        <a:solidFill>
          <a:srgbClr val="000000"/>
        </a:solidFill>
      </p:bgPr>
    </p:bg>
    <p:spTree>
      <p:nvGrpSpPr>
        <p:cNvPr id="279" name="Shape 279"/>
        <p:cNvGrpSpPr/>
        <p:nvPr/>
      </p:nvGrpSpPr>
      <p:grpSpPr>
        <a:xfrm>
          <a:off x="0" y="0"/>
          <a:ext cx="0" cy="0"/>
          <a:chOff x="0" y="0"/>
          <a:chExt cx="0" cy="0"/>
        </a:xfrm>
      </p:grpSpPr>
      <p:sp>
        <p:nvSpPr>
          <p:cNvPr id="280" name="Google Shape;280;p34"/>
          <p:cNvSpPr txBox="1"/>
          <p:nvPr>
            <p:ph type="title"/>
          </p:nvPr>
        </p:nvSpPr>
        <p:spPr>
          <a:xfrm>
            <a:off x="735950" y="629750"/>
            <a:ext cx="7950600" cy="2928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81" name="Google Shape;281;p34"/>
          <p:cNvSpPr txBox="1"/>
          <p:nvPr>
            <p:ph idx="1" type="subTitle"/>
          </p:nvPr>
        </p:nvSpPr>
        <p:spPr>
          <a:xfrm>
            <a:off x="802950" y="4140600"/>
            <a:ext cx="77616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82" name="Google Shape;282;p34"/>
          <p:cNvSpPr txBox="1"/>
          <p:nvPr>
            <p:ph idx="2" type="body"/>
          </p:nvPr>
        </p:nvSpPr>
        <p:spPr>
          <a:xfrm>
            <a:off x="802950" y="5494600"/>
            <a:ext cx="7950600" cy="3789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83" name="Google Shape;283;p34"/>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84" name="Google Shape;284;p34"/>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85" name="Google Shape;285;p34"/>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Photo_2">
  <p:cSld name="MAIN_POINT_1_1">
    <p:bg>
      <p:bgPr>
        <a:solidFill>
          <a:srgbClr val="0062FF"/>
        </a:solidFill>
      </p:bgPr>
    </p:bg>
    <p:spTree>
      <p:nvGrpSpPr>
        <p:cNvPr id="286" name="Shape 286"/>
        <p:cNvGrpSpPr/>
        <p:nvPr/>
      </p:nvGrpSpPr>
      <p:grpSpPr>
        <a:xfrm>
          <a:off x="0" y="0"/>
          <a:ext cx="0" cy="0"/>
          <a:chOff x="0" y="0"/>
          <a:chExt cx="0" cy="0"/>
        </a:xfrm>
      </p:grpSpPr>
      <p:sp>
        <p:nvSpPr>
          <p:cNvPr id="287" name="Google Shape;287;p35"/>
          <p:cNvSpPr txBox="1"/>
          <p:nvPr>
            <p:ph type="title"/>
          </p:nvPr>
        </p:nvSpPr>
        <p:spPr>
          <a:xfrm>
            <a:off x="735950" y="629750"/>
            <a:ext cx="7950600" cy="2928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88" name="Google Shape;288;p35"/>
          <p:cNvSpPr txBox="1"/>
          <p:nvPr>
            <p:ph idx="1" type="subTitle"/>
          </p:nvPr>
        </p:nvSpPr>
        <p:spPr>
          <a:xfrm>
            <a:off x="802950" y="4140600"/>
            <a:ext cx="77616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89" name="Google Shape;289;p35"/>
          <p:cNvSpPr txBox="1"/>
          <p:nvPr>
            <p:ph idx="2" type="body"/>
          </p:nvPr>
        </p:nvSpPr>
        <p:spPr>
          <a:xfrm>
            <a:off x="802950" y="5494600"/>
            <a:ext cx="7950600" cy="3789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42900" lvl="1" marL="914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rtl="0">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90" name="Google Shape;290;p35"/>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91" name="Google Shape;291;p35"/>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92" name="Google Shape;292;p35"/>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_Colonnes_1">
  <p:cSld name="SECTION_TITLE_AND_DESCRIPTION">
    <p:bg>
      <p:bgPr>
        <a:solidFill>
          <a:schemeClr val="dk1"/>
        </a:solidFill>
      </p:bgPr>
    </p:bg>
    <p:spTree>
      <p:nvGrpSpPr>
        <p:cNvPr id="293" name="Shape 293"/>
        <p:cNvGrpSpPr/>
        <p:nvPr/>
      </p:nvGrpSpPr>
      <p:grpSpPr>
        <a:xfrm>
          <a:off x="0" y="0"/>
          <a:ext cx="0" cy="0"/>
          <a:chOff x="0" y="0"/>
          <a:chExt cx="0" cy="0"/>
        </a:xfrm>
      </p:grpSpPr>
      <p:pic>
        <p:nvPicPr>
          <p:cNvPr id="294" name="Google Shape;294;p36"/>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295" name="Google Shape;295;p36"/>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96" name="Google Shape;296;p36"/>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297" name="Google Shape;297;p36"/>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98" name="Google Shape;298;p36"/>
          <p:cNvSpPr txBox="1"/>
          <p:nvPr>
            <p:ph idx="1" type="subTitle"/>
          </p:nvPr>
        </p:nvSpPr>
        <p:spPr>
          <a:xfrm>
            <a:off x="834400" y="314875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Font typeface="Poppins"/>
              <a:buNone/>
              <a:defRPr b="1" sz="2600">
                <a:solidFill>
                  <a:srgbClr val="0062FF"/>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99" name="Google Shape;299;p36"/>
          <p:cNvSpPr txBox="1"/>
          <p:nvPr>
            <p:ph idx="2" type="body"/>
          </p:nvPr>
        </p:nvSpPr>
        <p:spPr>
          <a:xfrm>
            <a:off x="834400"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b="1"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00" name="Google Shape;300;p36"/>
          <p:cNvSpPr txBox="1"/>
          <p:nvPr>
            <p:ph idx="3" type="body"/>
          </p:nvPr>
        </p:nvSpPr>
        <p:spPr>
          <a:xfrm>
            <a:off x="5095533"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b="1"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01" name="Google Shape;301;p36"/>
          <p:cNvSpPr txBox="1"/>
          <p:nvPr>
            <p:ph idx="4" type="body"/>
          </p:nvPr>
        </p:nvSpPr>
        <p:spPr>
          <a:xfrm>
            <a:off x="9356667"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b="1"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02" name="Google Shape;302;p36"/>
          <p:cNvSpPr txBox="1"/>
          <p:nvPr>
            <p:ph idx="5" type="body"/>
          </p:nvPr>
        </p:nvSpPr>
        <p:spPr>
          <a:xfrm>
            <a:off x="13617800"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b="1"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_Colonnes_2">
  <p:cSld name="SECTION_TITLE_AND_DESCRIPTION_1">
    <p:bg>
      <p:bgPr>
        <a:solidFill>
          <a:srgbClr val="0062FF"/>
        </a:solidFill>
      </p:bgPr>
    </p:bg>
    <p:spTree>
      <p:nvGrpSpPr>
        <p:cNvPr id="303" name="Shape 303"/>
        <p:cNvGrpSpPr/>
        <p:nvPr/>
      </p:nvGrpSpPr>
      <p:grpSpPr>
        <a:xfrm>
          <a:off x="0" y="0"/>
          <a:ext cx="0" cy="0"/>
          <a:chOff x="0" y="0"/>
          <a:chExt cx="0" cy="0"/>
        </a:xfrm>
      </p:grpSpPr>
      <p:sp>
        <p:nvSpPr>
          <p:cNvPr id="304" name="Google Shape;304;p37"/>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05" name="Google Shape;305;p37"/>
          <p:cNvSpPr txBox="1"/>
          <p:nvPr>
            <p:ph idx="1" type="subTitle"/>
          </p:nvPr>
        </p:nvSpPr>
        <p:spPr>
          <a:xfrm>
            <a:off x="834400" y="314875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06" name="Google Shape;306;p37"/>
          <p:cNvSpPr txBox="1"/>
          <p:nvPr>
            <p:ph idx="2" type="body"/>
          </p:nvPr>
        </p:nvSpPr>
        <p:spPr>
          <a:xfrm>
            <a:off x="834400"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07" name="Google Shape;307;p37"/>
          <p:cNvSpPr txBox="1"/>
          <p:nvPr>
            <p:ph idx="3" type="body"/>
          </p:nvPr>
        </p:nvSpPr>
        <p:spPr>
          <a:xfrm>
            <a:off x="5095533"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08" name="Google Shape;308;p37"/>
          <p:cNvSpPr txBox="1"/>
          <p:nvPr>
            <p:ph idx="4" type="body"/>
          </p:nvPr>
        </p:nvSpPr>
        <p:spPr>
          <a:xfrm>
            <a:off x="9356667"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09" name="Google Shape;309;p37"/>
          <p:cNvSpPr txBox="1"/>
          <p:nvPr>
            <p:ph idx="5" type="body"/>
          </p:nvPr>
        </p:nvSpPr>
        <p:spPr>
          <a:xfrm>
            <a:off x="13617800"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pic>
        <p:nvPicPr>
          <p:cNvPr id="310" name="Google Shape;310;p37"/>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11" name="Google Shape;311;p37"/>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12" name="Google Shape;312;p37"/>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_Colonnes_3">
  <p:cSld name="SECTION_TITLE_AND_DESCRIPTION_1_1">
    <p:bg>
      <p:bgPr>
        <a:solidFill>
          <a:srgbClr val="000000"/>
        </a:solidFill>
      </p:bgPr>
    </p:bg>
    <p:spTree>
      <p:nvGrpSpPr>
        <p:cNvPr id="313" name="Shape 313"/>
        <p:cNvGrpSpPr/>
        <p:nvPr/>
      </p:nvGrpSpPr>
      <p:grpSpPr>
        <a:xfrm>
          <a:off x="0" y="0"/>
          <a:ext cx="0" cy="0"/>
          <a:chOff x="0" y="0"/>
          <a:chExt cx="0" cy="0"/>
        </a:xfrm>
      </p:grpSpPr>
      <p:sp>
        <p:nvSpPr>
          <p:cNvPr id="314" name="Google Shape;314;p38"/>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15" name="Google Shape;315;p38"/>
          <p:cNvSpPr txBox="1"/>
          <p:nvPr>
            <p:ph idx="1" type="subTitle"/>
          </p:nvPr>
        </p:nvSpPr>
        <p:spPr>
          <a:xfrm>
            <a:off x="834400" y="314875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16" name="Google Shape;316;p38"/>
          <p:cNvSpPr txBox="1"/>
          <p:nvPr>
            <p:ph idx="2" type="body"/>
          </p:nvPr>
        </p:nvSpPr>
        <p:spPr>
          <a:xfrm>
            <a:off x="834400"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17" name="Google Shape;317;p38"/>
          <p:cNvSpPr txBox="1"/>
          <p:nvPr>
            <p:ph idx="3" type="body"/>
          </p:nvPr>
        </p:nvSpPr>
        <p:spPr>
          <a:xfrm>
            <a:off x="5095533"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18" name="Google Shape;318;p38"/>
          <p:cNvSpPr txBox="1"/>
          <p:nvPr>
            <p:ph idx="4" type="body"/>
          </p:nvPr>
        </p:nvSpPr>
        <p:spPr>
          <a:xfrm>
            <a:off x="9356667"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19" name="Google Shape;319;p38"/>
          <p:cNvSpPr txBox="1"/>
          <p:nvPr>
            <p:ph idx="5" type="body"/>
          </p:nvPr>
        </p:nvSpPr>
        <p:spPr>
          <a:xfrm>
            <a:off x="13617800" y="4455500"/>
            <a:ext cx="3684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pic>
        <p:nvPicPr>
          <p:cNvPr id="320" name="Google Shape;320;p38"/>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21" name="Google Shape;321;p38"/>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22" name="Google Shape;322;p38"/>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_Colonnes+Photo_1">
  <p:cSld name="SECTION_TITLE_AND_DESCRIPTION_2">
    <p:bg>
      <p:bgPr>
        <a:solidFill>
          <a:schemeClr val="dk1"/>
        </a:solidFill>
      </p:bgPr>
    </p:bg>
    <p:spTree>
      <p:nvGrpSpPr>
        <p:cNvPr id="323" name="Shape 323"/>
        <p:cNvGrpSpPr/>
        <p:nvPr/>
      </p:nvGrpSpPr>
      <p:grpSpPr>
        <a:xfrm>
          <a:off x="0" y="0"/>
          <a:ext cx="0" cy="0"/>
          <a:chOff x="0" y="0"/>
          <a:chExt cx="0" cy="0"/>
        </a:xfrm>
      </p:grpSpPr>
      <p:pic>
        <p:nvPicPr>
          <p:cNvPr id="324" name="Google Shape;324;p39"/>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25" name="Google Shape;325;p39"/>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26" name="Google Shape;326;p39"/>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327" name="Google Shape;327;p39"/>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28" name="Google Shape;328;p39"/>
          <p:cNvSpPr txBox="1"/>
          <p:nvPr>
            <p:ph idx="1" type="subTitle"/>
          </p:nvPr>
        </p:nvSpPr>
        <p:spPr>
          <a:xfrm>
            <a:off x="834400" y="314875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Font typeface="Poppins"/>
              <a:buNone/>
              <a:defRPr b="1" sz="2600">
                <a:solidFill>
                  <a:srgbClr val="0062FF"/>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29" name="Google Shape;329;p39"/>
          <p:cNvSpPr txBox="1"/>
          <p:nvPr>
            <p:ph idx="2" type="body"/>
          </p:nvPr>
        </p:nvSpPr>
        <p:spPr>
          <a:xfrm>
            <a:off x="834400" y="40063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b="1"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30" name="Google Shape;330;p39"/>
          <p:cNvSpPr txBox="1"/>
          <p:nvPr>
            <p:ph idx="3" type="body"/>
          </p:nvPr>
        </p:nvSpPr>
        <p:spPr>
          <a:xfrm>
            <a:off x="9354400" y="40063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b="1"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31" name="Google Shape;331;p39"/>
          <p:cNvSpPr/>
          <p:nvPr>
            <p:ph idx="4" type="pic"/>
          </p:nvPr>
        </p:nvSpPr>
        <p:spPr>
          <a:xfrm>
            <a:off x="736150" y="6040702"/>
            <a:ext cx="16565400" cy="32430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_Colonnes+Photo_2">
  <p:cSld name="SECTION_TITLE_AND_DESCRIPTION_2_1">
    <p:bg>
      <p:bgPr>
        <a:solidFill>
          <a:srgbClr val="0062FF"/>
        </a:solidFill>
      </p:bgPr>
    </p:bg>
    <p:spTree>
      <p:nvGrpSpPr>
        <p:cNvPr id="332" name="Shape 332"/>
        <p:cNvGrpSpPr/>
        <p:nvPr/>
      </p:nvGrpSpPr>
      <p:grpSpPr>
        <a:xfrm>
          <a:off x="0" y="0"/>
          <a:ext cx="0" cy="0"/>
          <a:chOff x="0" y="0"/>
          <a:chExt cx="0" cy="0"/>
        </a:xfrm>
      </p:grpSpPr>
      <p:sp>
        <p:nvSpPr>
          <p:cNvPr id="333" name="Google Shape;333;p40"/>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34" name="Google Shape;334;p40"/>
          <p:cNvSpPr txBox="1"/>
          <p:nvPr>
            <p:ph idx="1" type="subTitle"/>
          </p:nvPr>
        </p:nvSpPr>
        <p:spPr>
          <a:xfrm>
            <a:off x="834400" y="314875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35" name="Google Shape;335;p40"/>
          <p:cNvSpPr txBox="1"/>
          <p:nvPr>
            <p:ph idx="2" type="body"/>
          </p:nvPr>
        </p:nvSpPr>
        <p:spPr>
          <a:xfrm>
            <a:off x="834400" y="40063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36" name="Google Shape;336;p40"/>
          <p:cNvSpPr txBox="1"/>
          <p:nvPr>
            <p:ph idx="3" type="body"/>
          </p:nvPr>
        </p:nvSpPr>
        <p:spPr>
          <a:xfrm>
            <a:off x="9354400" y="40063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pic>
        <p:nvPicPr>
          <p:cNvPr id="337" name="Google Shape;337;p40"/>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38" name="Google Shape;338;p40"/>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39" name="Google Shape;339;p40"/>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340" name="Google Shape;340;p40"/>
          <p:cNvSpPr/>
          <p:nvPr>
            <p:ph idx="4" type="pic"/>
          </p:nvPr>
        </p:nvSpPr>
        <p:spPr>
          <a:xfrm>
            <a:off x="736150" y="6040702"/>
            <a:ext cx="16565400" cy="32430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_Colonnes+Photo_3">
  <p:cSld name="SECTION_TITLE_AND_DESCRIPTION_2_1_1">
    <p:bg>
      <p:bgPr>
        <a:solidFill>
          <a:srgbClr val="000000"/>
        </a:solidFill>
      </p:bgPr>
    </p:bg>
    <p:spTree>
      <p:nvGrpSpPr>
        <p:cNvPr id="341" name="Shape 341"/>
        <p:cNvGrpSpPr/>
        <p:nvPr/>
      </p:nvGrpSpPr>
      <p:grpSpPr>
        <a:xfrm>
          <a:off x="0" y="0"/>
          <a:ext cx="0" cy="0"/>
          <a:chOff x="0" y="0"/>
          <a:chExt cx="0" cy="0"/>
        </a:xfrm>
      </p:grpSpPr>
      <p:sp>
        <p:nvSpPr>
          <p:cNvPr id="342" name="Google Shape;342;p41"/>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43" name="Google Shape;343;p41"/>
          <p:cNvSpPr txBox="1"/>
          <p:nvPr>
            <p:ph idx="1" type="subTitle"/>
          </p:nvPr>
        </p:nvSpPr>
        <p:spPr>
          <a:xfrm>
            <a:off x="834400" y="314875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44" name="Google Shape;344;p41"/>
          <p:cNvSpPr txBox="1"/>
          <p:nvPr>
            <p:ph idx="2" type="body"/>
          </p:nvPr>
        </p:nvSpPr>
        <p:spPr>
          <a:xfrm>
            <a:off x="834400" y="40063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45" name="Google Shape;345;p41"/>
          <p:cNvSpPr txBox="1"/>
          <p:nvPr>
            <p:ph idx="3" type="body"/>
          </p:nvPr>
        </p:nvSpPr>
        <p:spPr>
          <a:xfrm>
            <a:off x="9354400" y="40063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b="1"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pic>
        <p:nvPicPr>
          <p:cNvPr id="346" name="Google Shape;346;p41"/>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47" name="Google Shape;347;p41"/>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48" name="Google Shape;348;p41"/>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349" name="Google Shape;349;p41"/>
          <p:cNvSpPr/>
          <p:nvPr>
            <p:ph idx="4" type="pic"/>
          </p:nvPr>
        </p:nvSpPr>
        <p:spPr>
          <a:xfrm>
            <a:off x="736150" y="6040702"/>
            <a:ext cx="16565400" cy="3243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 name="Shape 9"/>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Texte+Citation_1">
  <p:cSld name="CAPTION_ONLY">
    <p:spTree>
      <p:nvGrpSpPr>
        <p:cNvPr id="350" name="Shape 350"/>
        <p:cNvGrpSpPr/>
        <p:nvPr/>
      </p:nvGrpSpPr>
      <p:grpSpPr>
        <a:xfrm>
          <a:off x="0" y="0"/>
          <a:ext cx="0" cy="0"/>
          <a:chOff x="0" y="0"/>
          <a:chExt cx="0" cy="0"/>
        </a:xfrm>
      </p:grpSpPr>
      <p:sp>
        <p:nvSpPr>
          <p:cNvPr id="351" name="Google Shape;351;p42"/>
          <p:cNvSpPr txBox="1"/>
          <p:nvPr>
            <p:ph type="title"/>
          </p:nvPr>
        </p:nvSpPr>
        <p:spPr>
          <a:xfrm>
            <a:off x="735950" y="629750"/>
            <a:ext cx="6667200" cy="34590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pic>
        <p:nvPicPr>
          <p:cNvPr id="352" name="Google Shape;352;p42"/>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53" name="Google Shape;353;p42"/>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54" name="Google Shape;354;p42"/>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355" name="Google Shape;355;p42"/>
          <p:cNvSpPr txBox="1"/>
          <p:nvPr>
            <p:ph idx="1" type="subTitle"/>
          </p:nvPr>
        </p:nvSpPr>
        <p:spPr>
          <a:xfrm>
            <a:off x="9306200" y="87200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Font typeface="Poppins"/>
              <a:buNone/>
              <a:defRPr b="1" sz="2600">
                <a:solidFill>
                  <a:srgbClr val="0062FF"/>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56" name="Google Shape;356;p42"/>
          <p:cNvSpPr txBox="1"/>
          <p:nvPr>
            <p:ph idx="2" type="body"/>
          </p:nvPr>
        </p:nvSpPr>
        <p:spPr>
          <a:xfrm>
            <a:off x="9306200" y="21478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57" name="Google Shape;357;p42"/>
          <p:cNvSpPr/>
          <p:nvPr>
            <p:ph idx="3" type="pic"/>
          </p:nvPr>
        </p:nvSpPr>
        <p:spPr>
          <a:xfrm>
            <a:off x="9397900" y="6100250"/>
            <a:ext cx="1390800" cy="1405200"/>
          </a:xfrm>
          <a:prstGeom prst="rect">
            <a:avLst/>
          </a:prstGeom>
          <a:noFill/>
          <a:ln>
            <a:noFill/>
          </a:ln>
        </p:spPr>
      </p:sp>
      <p:sp>
        <p:nvSpPr>
          <p:cNvPr id="358" name="Google Shape;358;p42"/>
          <p:cNvSpPr txBox="1"/>
          <p:nvPr>
            <p:ph idx="4" type="body"/>
          </p:nvPr>
        </p:nvSpPr>
        <p:spPr>
          <a:xfrm>
            <a:off x="10788700" y="7496100"/>
            <a:ext cx="6513000" cy="1786800"/>
          </a:xfrm>
          <a:prstGeom prst="rect">
            <a:avLst/>
          </a:prstGeom>
          <a:solidFill>
            <a:srgbClr val="000000"/>
          </a:solidFill>
        </p:spPr>
        <p:txBody>
          <a:bodyPr anchorCtr="0" anchor="t" bIns="182850" lIns="182850" spcFirstLastPara="1" rIns="182850" wrap="square" tIns="182850">
            <a:spAutoFit/>
          </a:bodyPr>
          <a:lstStyle>
            <a:lvl1pPr indent="-342900" lvl="0" marL="457200" rtl="0">
              <a:spcBef>
                <a:spcPts val="0"/>
              </a:spcBef>
              <a:spcAft>
                <a:spcPts val="0"/>
              </a:spcAft>
              <a:buClr>
                <a:schemeClr val="dk1"/>
              </a:buClr>
              <a:buSzPts val="1800"/>
              <a:buChar char="●"/>
              <a:defRPr b="1">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Texte+Citation_2">
  <p:cSld name="CAPTION_ONLY_1">
    <p:bg>
      <p:bgPr>
        <a:solidFill>
          <a:srgbClr val="0062FF"/>
        </a:solidFill>
      </p:bgPr>
    </p:bg>
    <p:spTree>
      <p:nvGrpSpPr>
        <p:cNvPr id="359" name="Shape 359"/>
        <p:cNvGrpSpPr/>
        <p:nvPr/>
      </p:nvGrpSpPr>
      <p:grpSpPr>
        <a:xfrm>
          <a:off x="0" y="0"/>
          <a:ext cx="0" cy="0"/>
          <a:chOff x="0" y="0"/>
          <a:chExt cx="0" cy="0"/>
        </a:xfrm>
      </p:grpSpPr>
      <p:sp>
        <p:nvSpPr>
          <p:cNvPr id="360" name="Google Shape;360;p43"/>
          <p:cNvSpPr txBox="1"/>
          <p:nvPr>
            <p:ph type="title"/>
          </p:nvPr>
        </p:nvSpPr>
        <p:spPr>
          <a:xfrm>
            <a:off x="735950" y="629750"/>
            <a:ext cx="6667200" cy="34590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61" name="Google Shape;361;p43"/>
          <p:cNvSpPr txBox="1"/>
          <p:nvPr>
            <p:ph idx="1" type="subTitle"/>
          </p:nvPr>
        </p:nvSpPr>
        <p:spPr>
          <a:xfrm>
            <a:off x="9306200" y="87200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62" name="Google Shape;362;p43"/>
          <p:cNvSpPr txBox="1"/>
          <p:nvPr>
            <p:ph idx="2" type="body"/>
          </p:nvPr>
        </p:nvSpPr>
        <p:spPr>
          <a:xfrm>
            <a:off x="9306200" y="21478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63" name="Google Shape;363;p43"/>
          <p:cNvSpPr/>
          <p:nvPr>
            <p:ph idx="3" type="pic"/>
          </p:nvPr>
        </p:nvSpPr>
        <p:spPr>
          <a:xfrm>
            <a:off x="9397900" y="6100250"/>
            <a:ext cx="1390800" cy="1405200"/>
          </a:xfrm>
          <a:prstGeom prst="rect">
            <a:avLst/>
          </a:prstGeom>
          <a:noFill/>
          <a:ln>
            <a:noFill/>
          </a:ln>
        </p:spPr>
      </p:sp>
      <p:sp>
        <p:nvSpPr>
          <p:cNvPr id="364" name="Google Shape;364;p43"/>
          <p:cNvSpPr txBox="1"/>
          <p:nvPr>
            <p:ph idx="4" type="body"/>
          </p:nvPr>
        </p:nvSpPr>
        <p:spPr>
          <a:xfrm>
            <a:off x="10788700" y="7496100"/>
            <a:ext cx="6513000" cy="1786800"/>
          </a:xfrm>
          <a:prstGeom prst="rect">
            <a:avLst/>
          </a:prstGeom>
          <a:solidFill>
            <a:schemeClr val="dk1"/>
          </a:solidFill>
          <a:ln>
            <a:noFill/>
          </a:ln>
        </p:spPr>
        <p:txBody>
          <a:bodyPr anchorCtr="0" anchor="t" bIns="182850" lIns="182850" spcFirstLastPara="1" rIns="182850" wrap="square" tIns="182850">
            <a:spAutoFit/>
          </a:bodyPr>
          <a:lstStyle>
            <a:lvl1pPr indent="-342900" lvl="0" marL="457200" rtl="0">
              <a:spcBef>
                <a:spcPts val="0"/>
              </a:spcBef>
              <a:spcAft>
                <a:spcPts val="0"/>
              </a:spcAft>
              <a:buClr>
                <a:srgbClr val="333333"/>
              </a:buClr>
              <a:buSzPts val="1800"/>
              <a:buChar char="●"/>
              <a:defRPr b="1">
                <a:solidFill>
                  <a:srgbClr val="333333"/>
                </a:solidFill>
              </a:defRPr>
            </a:lvl1pPr>
            <a:lvl2pPr indent="-342900" lvl="1" marL="914400" rtl="0">
              <a:spcBef>
                <a:spcPts val="0"/>
              </a:spcBef>
              <a:spcAft>
                <a:spcPts val="0"/>
              </a:spcAft>
              <a:buClr>
                <a:srgbClr val="333333"/>
              </a:buClr>
              <a:buSzPts val="1800"/>
              <a:buChar char="○"/>
              <a:defRPr>
                <a:solidFill>
                  <a:srgbClr val="333333"/>
                </a:solidFill>
              </a:defRPr>
            </a:lvl2pPr>
            <a:lvl3pPr indent="-342900" lvl="2" marL="1371600" rtl="0">
              <a:spcBef>
                <a:spcPts val="0"/>
              </a:spcBef>
              <a:spcAft>
                <a:spcPts val="0"/>
              </a:spcAft>
              <a:buClr>
                <a:srgbClr val="333333"/>
              </a:buClr>
              <a:buSzPts val="1800"/>
              <a:buChar char="■"/>
              <a:defRPr>
                <a:solidFill>
                  <a:srgbClr val="333333"/>
                </a:solidFill>
              </a:defRPr>
            </a:lvl3pPr>
            <a:lvl4pPr indent="-342900" lvl="3" marL="1828800" rtl="0">
              <a:spcBef>
                <a:spcPts val="0"/>
              </a:spcBef>
              <a:spcAft>
                <a:spcPts val="0"/>
              </a:spcAft>
              <a:buClr>
                <a:srgbClr val="333333"/>
              </a:buClr>
              <a:buSzPts val="1800"/>
              <a:buChar char="●"/>
              <a:defRPr>
                <a:solidFill>
                  <a:srgbClr val="333333"/>
                </a:solidFill>
              </a:defRPr>
            </a:lvl4pPr>
            <a:lvl5pPr indent="-342900" lvl="4" marL="2286000" rtl="0">
              <a:spcBef>
                <a:spcPts val="0"/>
              </a:spcBef>
              <a:spcAft>
                <a:spcPts val="0"/>
              </a:spcAft>
              <a:buClr>
                <a:srgbClr val="333333"/>
              </a:buClr>
              <a:buSzPts val="1800"/>
              <a:buChar char="○"/>
              <a:defRPr>
                <a:solidFill>
                  <a:srgbClr val="333333"/>
                </a:solidFill>
              </a:defRPr>
            </a:lvl5pPr>
            <a:lvl6pPr indent="-342900" lvl="5" marL="2743200" rtl="0">
              <a:spcBef>
                <a:spcPts val="0"/>
              </a:spcBef>
              <a:spcAft>
                <a:spcPts val="0"/>
              </a:spcAft>
              <a:buClr>
                <a:srgbClr val="333333"/>
              </a:buClr>
              <a:buSzPts val="1800"/>
              <a:buChar char="■"/>
              <a:defRPr>
                <a:solidFill>
                  <a:srgbClr val="333333"/>
                </a:solidFill>
              </a:defRPr>
            </a:lvl6pPr>
            <a:lvl7pPr indent="-342900" lvl="6" marL="3200400" rtl="0">
              <a:spcBef>
                <a:spcPts val="0"/>
              </a:spcBef>
              <a:spcAft>
                <a:spcPts val="0"/>
              </a:spcAft>
              <a:buClr>
                <a:srgbClr val="333333"/>
              </a:buClr>
              <a:buSzPts val="1800"/>
              <a:buChar char="●"/>
              <a:defRPr>
                <a:solidFill>
                  <a:srgbClr val="333333"/>
                </a:solidFill>
              </a:defRPr>
            </a:lvl7pPr>
            <a:lvl8pPr indent="-342900" lvl="7" marL="3657600" rtl="0">
              <a:spcBef>
                <a:spcPts val="0"/>
              </a:spcBef>
              <a:spcAft>
                <a:spcPts val="0"/>
              </a:spcAft>
              <a:buClr>
                <a:srgbClr val="333333"/>
              </a:buClr>
              <a:buSzPts val="1800"/>
              <a:buChar char="○"/>
              <a:defRPr>
                <a:solidFill>
                  <a:srgbClr val="333333"/>
                </a:solidFill>
              </a:defRPr>
            </a:lvl8pPr>
            <a:lvl9pPr indent="-342900" lvl="8" marL="4114800" rtl="0">
              <a:spcBef>
                <a:spcPts val="0"/>
              </a:spcBef>
              <a:spcAft>
                <a:spcPts val="0"/>
              </a:spcAft>
              <a:buClr>
                <a:srgbClr val="333333"/>
              </a:buClr>
              <a:buSzPts val="1800"/>
              <a:buChar char="■"/>
              <a:defRPr>
                <a:solidFill>
                  <a:srgbClr val="333333"/>
                </a:solidFill>
              </a:defRPr>
            </a:lvl9pPr>
          </a:lstStyle>
          <a:p/>
        </p:txBody>
      </p:sp>
      <p:sp>
        <p:nvSpPr>
          <p:cNvPr id="365" name="Google Shape;365;p43"/>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66" name="Google Shape;366;p43"/>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367" name="Google Shape;367;p43"/>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Texte+Citation_2">
  <p:cSld name="CAPTION_ONLY_1_1">
    <p:bg>
      <p:bgPr>
        <a:solidFill>
          <a:srgbClr val="000000"/>
        </a:solidFill>
      </p:bgPr>
    </p:bg>
    <p:spTree>
      <p:nvGrpSpPr>
        <p:cNvPr id="368" name="Shape 368"/>
        <p:cNvGrpSpPr/>
        <p:nvPr/>
      </p:nvGrpSpPr>
      <p:grpSpPr>
        <a:xfrm>
          <a:off x="0" y="0"/>
          <a:ext cx="0" cy="0"/>
          <a:chOff x="0" y="0"/>
          <a:chExt cx="0" cy="0"/>
        </a:xfrm>
      </p:grpSpPr>
      <p:sp>
        <p:nvSpPr>
          <p:cNvPr id="369" name="Google Shape;369;p44"/>
          <p:cNvSpPr txBox="1"/>
          <p:nvPr>
            <p:ph type="title"/>
          </p:nvPr>
        </p:nvSpPr>
        <p:spPr>
          <a:xfrm>
            <a:off x="735950" y="629750"/>
            <a:ext cx="6667200" cy="34590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70" name="Google Shape;370;p44"/>
          <p:cNvSpPr txBox="1"/>
          <p:nvPr>
            <p:ph idx="1" type="subTitle"/>
          </p:nvPr>
        </p:nvSpPr>
        <p:spPr>
          <a:xfrm>
            <a:off x="9306200" y="872000"/>
            <a:ext cx="10469400" cy="771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Font typeface="Poppins"/>
              <a:buNone/>
              <a:defRPr b="1" sz="2600">
                <a:solidFill>
                  <a:schemeClr val="dk1"/>
                </a:solidFill>
                <a:latin typeface="Poppins"/>
                <a:ea typeface="Poppins"/>
                <a:cs typeface="Poppins"/>
                <a:sym typeface="Poppins"/>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71" name="Google Shape;371;p44"/>
          <p:cNvSpPr txBox="1"/>
          <p:nvPr>
            <p:ph idx="2" type="body"/>
          </p:nvPr>
        </p:nvSpPr>
        <p:spPr>
          <a:xfrm>
            <a:off x="9306200" y="2147850"/>
            <a:ext cx="8520000" cy="32430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sz="1800">
                <a:solidFill>
                  <a:schemeClr val="dk1"/>
                </a:solidFill>
              </a:defRPr>
            </a:lvl1pPr>
            <a:lvl2pPr indent="-342900" lvl="1" marL="914400" rtl="0">
              <a:spcBef>
                <a:spcPts val="0"/>
              </a:spcBef>
              <a:spcAft>
                <a:spcPts val="0"/>
              </a:spcAft>
              <a:buClr>
                <a:schemeClr val="dk1"/>
              </a:buClr>
              <a:buSzPts val="1800"/>
              <a:buChar char="○"/>
              <a:defRPr sz="1800">
                <a:solidFill>
                  <a:schemeClr val="dk1"/>
                </a:solidFill>
              </a:defRPr>
            </a:lvl2pPr>
            <a:lvl3pPr indent="-342900" lvl="2" marL="1371600" rtl="0">
              <a:spcBef>
                <a:spcPts val="0"/>
              </a:spcBef>
              <a:spcAft>
                <a:spcPts val="0"/>
              </a:spcAft>
              <a:buClr>
                <a:schemeClr val="dk1"/>
              </a:buClr>
              <a:buSzPts val="1800"/>
              <a:buChar char="■"/>
              <a:defRPr sz="18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372" name="Google Shape;372;p44"/>
          <p:cNvSpPr/>
          <p:nvPr>
            <p:ph idx="3" type="pic"/>
          </p:nvPr>
        </p:nvSpPr>
        <p:spPr>
          <a:xfrm>
            <a:off x="9397900" y="6100250"/>
            <a:ext cx="1390800" cy="1405200"/>
          </a:xfrm>
          <a:prstGeom prst="rect">
            <a:avLst/>
          </a:prstGeom>
          <a:noFill/>
          <a:ln>
            <a:noFill/>
          </a:ln>
        </p:spPr>
      </p:sp>
      <p:sp>
        <p:nvSpPr>
          <p:cNvPr id="373" name="Google Shape;373;p44"/>
          <p:cNvSpPr txBox="1"/>
          <p:nvPr>
            <p:ph idx="4" type="body"/>
          </p:nvPr>
        </p:nvSpPr>
        <p:spPr>
          <a:xfrm>
            <a:off x="10788700" y="7496100"/>
            <a:ext cx="6513000" cy="1786800"/>
          </a:xfrm>
          <a:prstGeom prst="rect">
            <a:avLst/>
          </a:prstGeom>
          <a:solidFill>
            <a:schemeClr val="dk1"/>
          </a:solidFill>
        </p:spPr>
        <p:txBody>
          <a:bodyPr anchorCtr="0" anchor="t" bIns="182850" lIns="182850" spcFirstLastPara="1" rIns="182850" wrap="square" tIns="182850">
            <a:spAutoFit/>
          </a:bodyPr>
          <a:lstStyle>
            <a:lvl1pPr indent="-342900" lvl="0" marL="457200" rtl="0">
              <a:spcBef>
                <a:spcPts val="0"/>
              </a:spcBef>
              <a:spcAft>
                <a:spcPts val="0"/>
              </a:spcAft>
              <a:buSzPts val="1800"/>
              <a:buChar char="●"/>
              <a:defRPr b="1"/>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74" name="Google Shape;374;p44"/>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75" name="Google Shape;375;p44"/>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pic>
        <p:nvPicPr>
          <p:cNvPr id="376" name="Google Shape;376;p44"/>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_colonnes_1">
  <p:cSld name="BIG_NUMBER">
    <p:bg>
      <p:bgPr>
        <a:solidFill>
          <a:schemeClr val="dk1"/>
        </a:solidFill>
      </p:bgPr>
    </p:bg>
    <p:spTree>
      <p:nvGrpSpPr>
        <p:cNvPr id="377" name="Shape 377"/>
        <p:cNvGrpSpPr/>
        <p:nvPr/>
      </p:nvGrpSpPr>
      <p:grpSpPr>
        <a:xfrm>
          <a:off x="0" y="0"/>
          <a:ext cx="0" cy="0"/>
          <a:chOff x="0" y="0"/>
          <a:chExt cx="0" cy="0"/>
        </a:xfrm>
      </p:grpSpPr>
      <p:sp>
        <p:nvSpPr>
          <p:cNvPr id="378" name="Google Shape;378;p45"/>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79" name="Google Shape;379;p45"/>
          <p:cNvSpPr/>
          <p:nvPr>
            <p:ph idx="2" type="pic"/>
          </p:nvPr>
        </p:nvSpPr>
        <p:spPr>
          <a:xfrm>
            <a:off x="743400" y="3221450"/>
            <a:ext cx="3592800" cy="3592800"/>
          </a:xfrm>
          <a:prstGeom prst="rect">
            <a:avLst/>
          </a:prstGeom>
          <a:noFill/>
          <a:ln>
            <a:noFill/>
          </a:ln>
        </p:spPr>
      </p:sp>
      <p:sp>
        <p:nvSpPr>
          <p:cNvPr id="380" name="Google Shape;380;p45"/>
          <p:cNvSpPr txBox="1"/>
          <p:nvPr>
            <p:ph idx="1" type="subTitle"/>
          </p:nvPr>
        </p:nvSpPr>
        <p:spPr>
          <a:xfrm>
            <a:off x="743400"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81" name="Google Shape;381;p45"/>
          <p:cNvSpPr txBox="1"/>
          <p:nvPr>
            <p:ph idx="3" type="body"/>
          </p:nvPr>
        </p:nvSpPr>
        <p:spPr>
          <a:xfrm>
            <a:off x="805350"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82" name="Google Shape;382;p45"/>
          <p:cNvSpPr/>
          <p:nvPr>
            <p:ph idx="4" type="pic"/>
          </p:nvPr>
        </p:nvSpPr>
        <p:spPr>
          <a:xfrm>
            <a:off x="5065100" y="3221450"/>
            <a:ext cx="3592800" cy="3592800"/>
          </a:xfrm>
          <a:prstGeom prst="rect">
            <a:avLst/>
          </a:prstGeom>
          <a:noFill/>
          <a:ln>
            <a:noFill/>
          </a:ln>
        </p:spPr>
      </p:sp>
      <p:sp>
        <p:nvSpPr>
          <p:cNvPr id="383" name="Google Shape;383;p45"/>
          <p:cNvSpPr/>
          <p:nvPr>
            <p:ph idx="5" type="pic"/>
          </p:nvPr>
        </p:nvSpPr>
        <p:spPr>
          <a:xfrm>
            <a:off x="9386800" y="3221450"/>
            <a:ext cx="3592800" cy="3592800"/>
          </a:xfrm>
          <a:prstGeom prst="rect">
            <a:avLst/>
          </a:prstGeom>
          <a:noFill/>
          <a:ln>
            <a:noFill/>
          </a:ln>
        </p:spPr>
      </p:sp>
      <p:sp>
        <p:nvSpPr>
          <p:cNvPr id="384" name="Google Shape;384;p45"/>
          <p:cNvSpPr/>
          <p:nvPr>
            <p:ph idx="6" type="pic"/>
          </p:nvPr>
        </p:nvSpPr>
        <p:spPr>
          <a:xfrm>
            <a:off x="13708500" y="3221450"/>
            <a:ext cx="3592800" cy="3592800"/>
          </a:xfrm>
          <a:prstGeom prst="rect">
            <a:avLst/>
          </a:prstGeom>
          <a:noFill/>
          <a:ln>
            <a:noFill/>
          </a:ln>
        </p:spPr>
      </p:sp>
      <p:sp>
        <p:nvSpPr>
          <p:cNvPr id="385" name="Google Shape;385;p45"/>
          <p:cNvSpPr txBox="1"/>
          <p:nvPr>
            <p:ph idx="7" type="subTitle"/>
          </p:nvPr>
        </p:nvSpPr>
        <p:spPr>
          <a:xfrm>
            <a:off x="50650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86" name="Google Shape;386;p45"/>
          <p:cNvSpPr txBox="1"/>
          <p:nvPr>
            <p:ph idx="8" type="body"/>
          </p:nvPr>
        </p:nvSpPr>
        <p:spPr>
          <a:xfrm>
            <a:off x="51269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87" name="Google Shape;387;p45"/>
          <p:cNvSpPr txBox="1"/>
          <p:nvPr>
            <p:ph idx="9" type="subTitle"/>
          </p:nvPr>
        </p:nvSpPr>
        <p:spPr>
          <a:xfrm>
            <a:off x="938667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88" name="Google Shape;388;p45"/>
          <p:cNvSpPr txBox="1"/>
          <p:nvPr>
            <p:ph idx="13" type="body"/>
          </p:nvPr>
        </p:nvSpPr>
        <p:spPr>
          <a:xfrm>
            <a:off x="944862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89" name="Google Shape;389;p45"/>
          <p:cNvSpPr txBox="1"/>
          <p:nvPr>
            <p:ph idx="14" type="subTitle"/>
          </p:nvPr>
        </p:nvSpPr>
        <p:spPr>
          <a:xfrm>
            <a:off x="137083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90" name="Google Shape;390;p45"/>
          <p:cNvSpPr txBox="1"/>
          <p:nvPr>
            <p:ph idx="15" type="body"/>
          </p:nvPr>
        </p:nvSpPr>
        <p:spPr>
          <a:xfrm>
            <a:off x="137702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391" name="Google Shape;391;p45"/>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392" name="Google Shape;392;p45"/>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393" name="Google Shape;393;p45"/>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_colonnes_1 1">
  <p:cSld name="BIG_NUMBER_2">
    <p:bg>
      <p:bgPr>
        <a:solidFill>
          <a:schemeClr val="dk1"/>
        </a:solidFill>
      </p:bgPr>
    </p:bg>
    <p:spTree>
      <p:nvGrpSpPr>
        <p:cNvPr id="394" name="Shape 394"/>
        <p:cNvGrpSpPr/>
        <p:nvPr/>
      </p:nvGrpSpPr>
      <p:grpSpPr>
        <a:xfrm>
          <a:off x="0" y="0"/>
          <a:ext cx="0" cy="0"/>
          <a:chOff x="0" y="0"/>
          <a:chExt cx="0" cy="0"/>
        </a:xfrm>
      </p:grpSpPr>
      <p:sp>
        <p:nvSpPr>
          <p:cNvPr id="395" name="Google Shape;395;p46"/>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396" name="Google Shape;396;p46"/>
          <p:cNvSpPr/>
          <p:nvPr>
            <p:ph idx="2" type="pic"/>
          </p:nvPr>
        </p:nvSpPr>
        <p:spPr>
          <a:xfrm>
            <a:off x="743400" y="3221450"/>
            <a:ext cx="3592800" cy="3592800"/>
          </a:xfrm>
          <a:prstGeom prst="rect">
            <a:avLst/>
          </a:prstGeom>
          <a:noFill/>
          <a:ln>
            <a:noFill/>
          </a:ln>
        </p:spPr>
      </p:sp>
      <p:sp>
        <p:nvSpPr>
          <p:cNvPr id="397" name="Google Shape;397;p46"/>
          <p:cNvSpPr txBox="1"/>
          <p:nvPr>
            <p:ph idx="1" type="subTitle"/>
          </p:nvPr>
        </p:nvSpPr>
        <p:spPr>
          <a:xfrm>
            <a:off x="743400"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98" name="Google Shape;398;p46"/>
          <p:cNvSpPr txBox="1"/>
          <p:nvPr>
            <p:ph idx="3" type="body"/>
          </p:nvPr>
        </p:nvSpPr>
        <p:spPr>
          <a:xfrm>
            <a:off x="805350"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99" name="Google Shape;399;p46"/>
          <p:cNvSpPr/>
          <p:nvPr>
            <p:ph idx="4" type="pic"/>
          </p:nvPr>
        </p:nvSpPr>
        <p:spPr>
          <a:xfrm>
            <a:off x="5065100" y="3221450"/>
            <a:ext cx="3592800" cy="3592800"/>
          </a:xfrm>
          <a:prstGeom prst="rect">
            <a:avLst/>
          </a:prstGeom>
          <a:noFill/>
          <a:ln>
            <a:noFill/>
          </a:ln>
        </p:spPr>
      </p:sp>
      <p:sp>
        <p:nvSpPr>
          <p:cNvPr id="400" name="Google Shape;400;p46"/>
          <p:cNvSpPr/>
          <p:nvPr>
            <p:ph idx="5" type="pic"/>
          </p:nvPr>
        </p:nvSpPr>
        <p:spPr>
          <a:xfrm>
            <a:off x="9386800" y="3221450"/>
            <a:ext cx="3592800" cy="3592800"/>
          </a:xfrm>
          <a:prstGeom prst="rect">
            <a:avLst/>
          </a:prstGeom>
          <a:noFill/>
          <a:ln>
            <a:noFill/>
          </a:ln>
        </p:spPr>
      </p:sp>
      <p:sp>
        <p:nvSpPr>
          <p:cNvPr id="401" name="Google Shape;401;p46"/>
          <p:cNvSpPr txBox="1"/>
          <p:nvPr>
            <p:ph idx="6" type="subTitle"/>
          </p:nvPr>
        </p:nvSpPr>
        <p:spPr>
          <a:xfrm>
            <a:off x="50650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02" name="Google Shape;402;p46"/>
          <p:cNvSpPr txBox="1"/>
          <p:nvPr>
            <p:ph idx="7" type="body"/>
          </p:nvPr>
        </p:nvSpPr>
        <p:spPr>
          <a:xfrm>
            <a:off x="51269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03" name="Google Shape;403;p46"/>
          <p:cNvSpPr txBox="1"/>
          <p:nvPr>
            <p:ph idx="8" type="subTitle"/>
          </p:nvPr>
        </p:nvSpPr>
        <p:spPr>
          <a:xfrm>
            <a:off x="938667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04" name="Google Shape;404;p46"/>
          <p:cNvSpPr txBox="1"/>
          <p:nvPr>
            <p:ph idx="9" type="body"/>
          </p:nvPr>
        </p:nvSpPr>
        <p:spPr>
          <a:xfrm>
            <a:off x="944862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405" name="Google Shape;405;p46"/>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06" name="Google Shape;406;p46"/>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07" name="Google Shape;407;p46"/>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_colonnes_2">
  <p:cSld name="BIG_NUMBER_1">
    <p:bg>
      <p:bgPr>
        <a:solidFill>
          <a:srgbClr val="0062FF"/>
        </a:solidFill>
      </p:bgPr>
    </p:bg>
    <p:spTree>
      <p:nvGrpSpPr>
        <p:cNvPr id="408" name="Shape 408"/>
        <p:cNvGrpSpPr/>
        <p:nvPr/>
      </p:nvGrpSpPr>
      <p:grpSpPr>
        <a:xfrm>
          <a:off x="0" y="0"/>
          <a:ext cx="0" cy="0"/>
          <a:chOff x="0" y="0"/>
          <a:chExt cx="0" cy="0"/>
        </a:xfrm>
      </p:grpSpPr>
      <p:sp>
        <p:nvSpPr>
          <p:cNvPr id="409" name="Google Shape;409;p47"/>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10" name="Google Shape;410;p47"/>
          <p:cNvSpPr/>
          <p:nvPr>
            <p:ph idx="2" type="pic"/>
          </p:nvPr>
        </p:nvSpPr>
        <p:spPr>
          <a:xfrm>
            <a:off x="743400" y="3221450"/>
            <a:ext cx="3592800" cy="3592800"/>
          </a:xfrm>
          <a:prstGeom prst="rect">
            <a:avLst/>
          </a:prstGeom>
          <a:noFill/>
          <a:ln>
            <a:noFill/>
          </a:ln>
        </p:spPr>
      </p:sp>
      <p:sp>
        <p:nvSpPr>
          <p:cNvPr id="411" name="Google Shape;411;p47"/>
          <p:cNvSpPr txBox="1"/>
          <p:nvPr>
            <p:ph idx="1" type="subTitle"/>
          </p:nvPr>
        </p:nvSpPr>
        <p:spPr>
          <a:xfrm>
            <a:off x="743400"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2" name="Google Shape;412;p47"/>
          <p:cNvSpPr txBox="1"/>
          <p:nvPr>
            <p:ph idx="3" type="body"/>
          </p:nvPr>
        </p:nvSpPr>
        <p:spPr>
          <a:xfrm>
            <a:off x="805350"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13" name="Google Shape;413;p47"/>
          <p:cNvSpPr/>
          <p:nvPr>
            <p:ph idx="4" type="pic"/>
          </p:nvPr>
        </p:nvSpPr>
        <p:spPr>
          <a:xfrm>
            <a:off x="5065100" y="3221450"/>
            <a:ext cx="3592800" cy="3592800"/>
          </a:xfrm>
          <a:prstGeom prst="rect">
            <a:avLst/>
          </a:prstGeom>
          <a:noFill/>
          <a:ln>
            <a:noFill/>
          </a:ln>
        </p:spPr>
      </p:sp>
      <p:sp>
        <p:nvSpPr>
          <p:cNvPr id="414" name="Google Shape;414;p47"/>
          <p:cNvSpPr/>
          <p:nvPr>
            <p:ph idx="5" type="pic"/>
          </p:nvPr>
        </p:nvSpPr>
        <p:spPr>
          <a:xfrm>
            <a:off x="9386800" y="3221450"/>
            <a:ext cx="3592800" cy="3592800"/>
          </a:xfrm>
          <a:prstGeom prst="rect">
            <a:avLst/>
          </a:prstGeom>
          <a:noFill/>
          <a:ln>
            <a:noFill/>
          </a:ln>
        </p:spPr>
      </p:sp>
      <p:sp>
        <p:nvSpPr>
          <p:cNvPr id="415" name="Google Shape;415;p47"/>
          <p:cNvSpPr/>
          <p:nvPr>
            <p:ph idx="6" type="pic"/>
          </p:nvPr>
        </p:nvSpPr>
        <p:spPr>
          <a:xfrm>
            <a:off x="13708500" y="3221450"/>
            <a:ext cx="3592800" cy="3592800"/>
          </a:xfrm>
          <a:prstGeom prst="rect">
            <a:avLst/>
          </a:prstGeom>
          <a:noFill/>
          <a:ln>
            <a:noFill/>
          </a:ln>
        </p:spPr>
      </p:sp>
      <p:sp>
        <p:nvSpPr>
          <p:cNvPr id="416" name="Google Shape;416;p47"/>
          <p:cNvSpPr txBox="1"/>
          <p:nvPr>
            <p:ph idx="7" type="subTitle"/>
          </p:nvPr>
        </p:nvSpPr>
        <p:spPr>
          <a:xfrm>
            <a:off x="50650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7" name="Google Shape;417;p47"/>
          <p:cNvSpPr txBox="1"/>
          <p:nvPr>
            <p:ph idx="8" type="body"/>
          </p:nvPr>
        </p:nvSpPr>
        <p:spPr>
          <a:xfrm>
            <a:off x="51269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18" name="Google Shape;418;p47"/>
          <p:cNvSpPr txBox="1"/>
          <p:nvPr>
            <p:ph idx="9" type="subTitle"/>
          </p:nvPr>
        </p:nvSpPr>
        <p:spPr>
          <a:xfrm>
            <a:off x="938667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9" name="Google Shape;419;p47"/>
          <p:cNvSpPr txBox="1"/>
          <p:nvPr>
            <p:ph idx="13" type="body"/>
          </p:nvPr>
        </p:nvSpPr>
        <p:spPr>
          <a:xfrm>
            <a:off x="944862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20" name="Google Shape;420;p47"/>
          <p:cNvSpPr txBox="1"/>
          <p:nvPr>
            <p:ph idx="14" type="subTitle"/>
          </p:nvPr>
        </p:nvSpPr>
        <p:spPr>
          <a:xfrm>
            <a:off x="137083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21" name="Google Shape;421;p47"/>
          <p:cNvSpPr txBox="1"/>
          <p:nvPr>
            <p:ph idx="15" type="body"/>
          </p:nvPr>
        </p:nvSpPr>
        <p:spPr>
          <a:xfrm>
            <a:off x="137702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pic>
        <p:nvPicPr>
          <p:cNvPr id="422" name="Google Shape;422;p47"/>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23" name="Google Shape;423;p47"/>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24" name="Google Shape;424;p47"/>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_colonnes_2 1">
  <p:cSld name="BIG_NUMBER_1_2">
    <p:bg>
      <p:bgPr>
        <a:solidFill>
          <a:srgbClr val="0062FF"/>
        </a:solidFill>
      </p:bgPr>
    </p:bg>
    <p:spTree>
      <p:nvGrpSpPr>
        <p:cNvPr id="425" name="Shape 425"/>
        <p:cNvGrpSpPr/>
        <p:nvPr/>
      </p:nvGrpSpPr>
      <p:grpSpPr>
        <a:xfrm>
          <a:off x="0" y="0"/>
          <a:ext cx="0" cy="0"/>
          <a:chOff x="0" y="0"/>
          <a:chExt cx="0" cy="0"/>
        </a:xfrm>
      </p:grpSpPr>
      <p:sp>
        <p:nvSpPr>
          <p:cNvPr id="426" name="Google Shape;426;p48"/>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27" name="Google Shape;427;p48"/>
          <p:cNvSpPr/>
          <p:nvPr>
            <p:ph idx="2" type="pic"/>
          </p:nvPr>
        </p:nvSpPr>
        <p:spPr>
          <a:xfrm>
            <a:off x="743400" y="3221450"/>
            <a:ext cx="3592800" cy="3592800"/>
          </a:xfrm>
          <a:prstGeom prst="rect">
            <a:avLst/>
          </a:prstGeom>
          <a:noFill/>
          <a:ln>
            <a:noFill/>
          </a:ln>
        </p:spPr>
      </p:sp>
      <p:sp>
        <p:nvSpPr>
          <p:cNvPr id="428" name="Google Shape;428;p48"/>
          <p:cNvSpPr txBox="1"/>
          <p:nvPr>
            <p:ph idx="1" type="subTitle"/>
          </p:nvPr>
        </p:nvSpPr>
        <p:spPr>
          <a:xfrm>
            <a:off x="743400"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29" name="Google Shape;429;p48"/>
          <p:cNvSpPr txBox="1"/>
          <p:nvPr>
            <p:ph idx="3" type="body"/>
          </p:nvPr>
        </p:nvSpPr>
        <p:spPr>
          <a:xfrm>
            <a:off x="805350"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30" name="Google Shape;430;p48"/>
          <p:cNvSpPr/>
          <p:nvPr>
            <p:ph idx="4" type="pic"/>
          </p:nvPr>
        </p:nvSpPr>
        <p:spPr>
          <a:xfrm>
            <a:off x="5065100" y="3221450"/>
            <a:ext cx="3592800" cy="3592800"/>
          </a:xfrm>
          <a:prstGeom prst="rect">
            <a:avLst/>
          </a:prstGeom>
          <a:noFill/>
          <a:ln>
            <a:noFill/>
          </a:ln>
        </p:spPr>
      </p:sp>
      <p:sp>
        <p:nvSpPr>
          <p:cNvPr id="431" name="Google Shape;431;p48"/>
          <p:cNvSpPr/>
          <p:nvPr>
            <p:ph idx="5" type="pic"/>
          </p:nvPr>
        </p:nvSpPr>
        <p:spPr>
          <a:xfrm>
            <a:off x="9386800" y="3221450"/>
            <a:ext cx="3592800" cy="3592800"/>
          </a:xfrm>
          <a:prstGeom prst="rect">
            <a:avLst/>
          </a:prstGeom>
          <a:noFill/>
          <a:ln>
            <a:noFill/>
          </a:ln>
        </p:spPr>
      </p:sp>
      <p:sp>
        <p:nvSpPr>
          <p:cNvPr id="432" name="Google Shape;432;p48"/>
          <p:cNvSpPr txBox="1"/>
          <p:nvPr>
            <p:ph idx="6" type="subTitle"/>
          </p:nvPr>
        </p:nvSpPr>
        <p:spPr>
          <a:xfrm>
            <a:off x="50650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33" name="Google Shape;433;p48"/>
          <p:cNvSpPr txBox="1"/>
          <p:nvPr>
            <p:ph idx="7" type="body"/>
          </p:nvPr>
        </p:nvSpPr>
        <p:spPr>
          <a:xfrm>
            <a:off x="51269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34" name="Google Shape;434;p48"/>
          <p:cNvSpPr txBox="1"/>
          <p:nvPr>
            <p:ph idx="8" type="subTitle"/>
          </p:nvPr>
        </p:nvSpPr>
        <p:spPr>
          <a:xfrm>
            <a:off x="938667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35" name="Google Shape;435;p48"/>
          <p:cNvSpPr txBox="1"/>
          <p:nvPr>
            <p:ph idx="9" type="body"/>
          </p:nvPr>
        </p:nvSpPr>
        <p:spPr>
          <a:xfrm>
            <a:off x="944862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pic>
        <p:nvPicPr>
          <p:cNvPr id="436" name="Google Shape;436;p48"/>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37" name="Google Shape;437;p48"/>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38" name="Google Shape;438;p48"/>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_colonnes_2">
  <p:cSld name="BIG_NUMBER_1_1">
    <p:bg>
      <p:bgPr>
        <a:solidFill>
          <a:srgbClr val="000000"/>
        </a:solidFill>
      </p:bgPr>
    </p:bg>
    <p:spTree>
      <p:nvGrpSpPr>
        <p:cNvPr id="439" name="Shape 439"/>
        <p:cNvGrpSpPr/>
        <p:nvPr/>
      </p:nvGrpSpPr>
      <p:grpSpPr>
        <a:xfrm>
          <a:off x="0" y="0"/>
          <a:ext cx="0" cy="0"/>
          <a:chOff x="0" y="0"/>
          <a:chExt cx="0" cy="0"/>
        </a:xfrm>
      </p:grpSpPr>
      <p:sp>
        <p:nvSpPr>
          <p:cNvPr id="440" name="Google Shape;440;p49"/>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41" name="Google Shape;441;p49"/>
          <p:cNvSpPr/>
          <p:nvPr>
            <p:ph idx="2" type="pic"/>
          </p:nvPr>
        </p:nvSpPr>
        <p:spPr>
          <a:xfrm>
            <a:off x="743400" y="3221450"/>
            <a:ext cx="3592800" cy="3592800"/>
          </a:xfrm>
          <a:prstGeom prst="rect">
            <a:avLst/>
          </a:prstGeom>
          <a:noFill/>
          <a:ln>
            <a:noFill/>
          </a:ln>
        </p:spPr>
      </p:sp>
      <p:sp>
        <p:nvSpPr>
          <p:cNvPr id="442" name="Google Shape;442;p49"/>
          <p:cNvSpPr txBox="1"/>
          <p:nvPr>
            <p:ph idx="1" type="subTitle"/>
          </p:nvPr>
        </p:nvSpPr>
        <p:spPr>
          <a:xfrm>
            <a:off x="743400"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43" name="Google Shape;443;p49"/>
          <p:cNvSpPr txBox="1"/>
          <p:nvPr>
            <p:ph idx="3" type="body"/>
          </p:nvPr>
        </p:nvSpPr>
        <p:spPr>
          <a:xfrm>
            <a:off x="805350"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44" name="Google Shape;444;p49"/>
          <p:cNvSpPr/>
          <p:nvPr>
            <p:ph idx="4" type="pic"/>
          </p:nvPr>
        </p:nvSpPr>
        <p:spPr>
          <a:xfrm>
            <a:off x="5065100" y="3221450"/>
            <a:ext cx="3592800" cy="3592800"/>
          </a:xfrm>
          <a:prstGeom prst="rect">
            <a:avLst/>
          </a:prstGeom>
          <a:noFill/>
          <a:ln>
            <a:noFill/>
          </a:ln>
        </p:spPr>
      </p:sp>
      <p:sp>
        <p:nvSpPr>
          <p:cNvPr id="445" name="Google Shape;445;p49"/>
          <p:cNvSpPr/>
          <p:nvPr>
            <p:ph idx="5" type="pic"/>
          </p:nvPr>
        </p:nvSpPr>
        <p:spPr>
          <a:xfrm>
            <a:off x="9386800" y="3221450"/>
            <a:ext cx="3592800" cy="3592800"/>
          </a:xfrm>
          <a:prstGeom prst="rect">
            <a:avLst/>
          </a:prstGeom>
          <a:noFill/>
          <a:ln>
            <a:noFill/>
          </a:ln>
        </p:spPr>
      </p:sp>
      <p:sp>
        <p:nvSpPr>
          <p:cNvPr id="446" name="Google Shape;446;p49"/>
          <p:cNvSpPr/>
          <p:nvPr>
            <p:ph idx="6" type="pic"/>
          </p:nvPr>
        </p:nvSpPr>
        <p:spPr>
          <a:xfrm>
            <a:off x="13708500" y="3221450"/>
            <a:ext cx="3592800" cy="3592800"/>
          </a:xfrm>
          <a:prstGeom prst="rect">
            <a:avLst/>
          </a:prstGeom>
          <a:noFill/>
          <a:ln>
            <a:noFill/>
          </a:ln>
        </p:spPr>
      </p:sp>
      <p:sp>
        <p:nvSpPr>
          <p:cNvPr id="447" name="Google Shape;447;p49"/>
          <p:cNvSpPr txBox="1"/>
          <p:nvPr>
            <p:ph idx="7" type="subTitle"/>
          </p:nvPr>
        </p:nvSpPr>
        <p:spPr>
          <a:xfrm>
            <a:off x="50650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48" name="Google Shape;448;p49"/>
          <p:cNvSpPr txBox="1"/>
          <p:nvPr>
            <p:ph idx="8" type="body"/>
          </p:nvPr>
        </p:nvSpPr>
        <p:spPr>
          <a:xfrm>
            <a:off x="51269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49" name="Google Shape;449;p49"/>
          <p:cNvSpPr txBox="1"/>
          <p:nvPr>
            <p:ph idx="9" type="subTitle"/>
          </p:nvPr>
        </p:nvSpPr>
        <p:spPr>
          <a:xfrm>
            <a:off x="938667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50" name="Google Shape;450;p49"/>
          <p:cNvSpPr txBox="1"/>
          <p:nvPr>
            <p:ph idx="13" type="body"/>
          </p:nvPr>
        </p:nvSpPr>
        <p:spPr>
          <a:xfrm>
            <a:off x="944862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51" name="Google Shape;451;p49"/>
          <p:cNvSpPr txBox="1"/>
          <p:nvPr>
            <p:ph idx="14" type="subTitle"/>
          </p:nvPr>
        </p:nvSpPr>
        <p:spPr>
          <a:xfrm>
            <a:off x="137083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52" name="Google Shape;452;p49"/>
          <p:cNvSpPr txBox="1"/>
          <p:nvPr>
            <p:ph idx="15" type="body"/>
          </p:nvPr>
        </p:nvSpPr>
        <p:spPr>
          <a:xfrm>
            <a:off x="137702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pic>
        <p:nvPicPr>
          <p:cNvPr id="453" name="Google Shape;453;p49"/>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54" name="Google Shape;454;p49"/>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55" name="Google Shape;455;p49"/>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_colonnes_2 2">
  <p:cSld name="BIG_NUMBER_1_1_1">
    <p:bg>
      <p:bgPr>
        <a:solidFill>
          <a:srgbClr val="000000"/>
        </a:solidFill>
      </p:bgPr>
    </p:bg>
    <p:spTree>
      <p:nvGrpSpPr>
        <p:cNvPr id="456" name="Shape 456"/>
        <p:cNvGrpSpPr/>
        <p:nvPr/>
      </p:nvGrpSpPr>
      <p:grpSpPr>
        <a:xfrm>
          <a:off x="0" y="0"/>
          <a:ext cx="0" cy="0"/>
          <a:chOff x="0" y="0"/>
          <a:chExt cx="0" cy="0"/>
        </a:xfrm>
      </p:grpSpPr>
      <p:sp>
        <p:nvSpPr>
          <p:cNvPr id="457" name="Google Shape;457;p50"/>
          <p:cNvSpPr txBox="1"/>
          <p:nvPr>
            <p:ph type="title"/>
          </p:nvPr>
        </p:nvSpPr>
        <p:spPr>
          <a:xfrm>
            <a:off x="735950" y="614000"/>
            <a:ext cx="10938600" cy="1999800"/>
          </a:xfrm>
          <a:prstGeom prst="rect">
            <a:avLst/>
          </a:prstGeom>
        </p:spPr>
        <p:txBody>
          <a:bodyPr anchorCtr="0" anchor="t" bIns="0" lIns="0" spcFirstLastPara="1" rIns="0" wrap="square" tIns="0">
            <a:sp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58" name="Google Shape;458;p50"/>
          <p:cNvSpPr/>
          <p:nvPr>
            <p:ph idx="2" type="pic"/>
          </p:nvPr>
        </p:nvSpPr>
        <p:spPr>
          <a:xfrm>
            <a:off x="743400" y="3221450"/>
            <a:ext cx="3592800" cy="3592800"/>
          </a:xfrm>
          <a:prstGeom prst="rect">
            <a:avLst/>
          </a:prstGeom>
          <a:noFill/>
          <a:ln>
            <a:noFill/>
          </a:ln>
        </p:spPr>
      </p:sp>
      <p:sp>
        <p:nvSpPr>
          <p:cNvPr id="459" name="Google Shape;459;p50"/>
          <p:cNvSpPr txBox="1"/>
          <p:nvPr>
            <p:ph idx="1" type="subTitle"/>
          </p:nvPr>
        </p:nvSpPr>
        <p:spPr>
          <a:xfrm>
            <a:off x="743400"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60" name="Google Shape;460;p50"/>
          <p:cNvSpPr txBox="1"/>
          <p:nvPr>
            <p:ph idx="3" type="body"/>
          </p:nvPr>
        </p:nvSpPr>
        <p:spPr>
          <a:xfrm>
            <a:off x="805350"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61" name="Google Shape;461;p50"/>
          <p:cNvSpPr/>
          <p:nvPr>
            <p:ph idx="4" type="pic"/>
          </p:nvPr>
        </p:nvSpPr>
        <p:spPr>
          <a:xfrm>
            <a:off x="5065100" y="3221450"/>
            <a:ext cx="3592800" cy="3592800"/>
          </a:xfrm>
          <a:prstGeom prst="rect">
            <a:avLst/>
          </a:prstGeom>
          <a:noFill/>
          <a:ln>
            <a:noFill/>
          </a:ln>
        </p:spPr>
      </p:sp>
      <p:sp>
        <p:nvSpPr>
          <p:cNvPr id="462" name="Google Shape;462;p50"/>
          <p:cNvSpPr/>
          <p:nvPr>
            <p:ph idx="5" type="pic"/>
          </p:nvPr>
        </p:nvSpPr>
        <p:spPr>
          <a:xfrm>
            <a:off x="9386800" y="3221450"/>
            <a:ext cx="3592800" cy="3592800"/>
          </a:xfrm>
          <a:prstGeom prst="rect">
            <a:avLst/>
          </a:prstGeom>
          <a:noFill/>
          <a:ln>
            <a:noFill/>
          </a:ln>
        </p:spPr>
      </p:sp>
      <p:sp>
        <p:nvSpPr>
          <p:cNvPr id="463" name="Google Shape;463;p50"/>
          <p:cNvSpPr txBox="1"/>
          <p:nvPr>
            <p:ph idx="6" type="subTitle"/>
          </p:nvPr>
        </p:nvSpPr>
        <p:spPr>
          <a:xfrm>
            <a:off x="506502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64" name="Google Shape;464;p50"/>
          <p:cNvSpPr txBox="1"/>
          <p:nvPr>
            <p:ph idx="7" type="body"/>
          </p:nvPr>
        </p:nvSpPr>
        <p:spPr>
          <a:xfrm>
            <a:off x="512697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65" name="Google Shape;465;p50"/>
          <p:cNvSpPr txBox="1"/>
          <p:nvPr>
            <p:ph idx="8" type="subTitle"/>
          </p:nvPr>
        </p:nvSpPr>
        <p:spPr>
          <a:xfrm>
            <a:off x="9386675" y="7077950"/>
            <a:ext cx="3592800" cy="867600"/>
          </a:xfrm>
          <a:prstGeom prst="rect">
            <a:avLst/>
          </a:prstGeom>
        </p:spPr>
        <p:txBody>
          <a:bodyPr anchorCtr="0" anchor="t" bIns="182850" lIns="182850" spcFirstLastPara="1" rIns="182850" wrap="square" tIns="182850">
            <a:normAutofit/>
          </a:bodyPr>
          <a:lstStyle>
            <a:lvl1pPr lvl="0" rtl="0" algn="ctr">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66" name="Google Shape;466;p50"/>
          <p:cNvSpPr txBox="1"/>
          <p:nvPr>
            <p:ph idx="9" type="body"/>
          </p:nvPr>
        </p:nvSpPr>
        <p:spPr>
          <a:xfrm>
            <a:off x="9448625" y="7898800"/>
            <a:ext cx="3531000" cy="1300800"/>
          </a:xfrm>
          <a:prstGeom prst="rect">
            <a:avLst/>
          </a:prstGeom>
        </p:spPr>
        <p:txBody>
          <a:bodyPr anchorCtr="0" anchor="t" bIns="182850" lIns="182850" spcFirstLastPara="1" rIns="182850" wrap="square" tIns="18285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pic>
        <p:nvPicPr>
          <p:cNvPr id="467" name="Google Shape;467;p50"/>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68" name="Google Shape;468;p50"/>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69" name="Google Shape;469;p50"/>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_1reANNEE" type="blank">
  <p:cSld name="BLANK">
    <p:spTree>
      <p:nvGrpSpPr>
        <p:cNvPr id="470" name="Shape 470"/>
        <p:cNvGrpSpPr/>
        <p:nvPr/>
      </p:nvGrpSpPr>
      <p:grpSpPr>
        <a:xfrm>
          <a:off x="0" y="0"/>
          <a:ext cx="0" cy="0"/>
          <a:chOff x="0" y="0"/>
          <a:chExt cx="0" cy="0"/>
        </a:xfrm>
      </p:grpSpPr>
      <p:pic>
        <p:nvPicPr>
          <p:cNvPr id="471" name="Google Shape;471;p51"/>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72" name="Google Shape;472;p51"/>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73" name="Google Shape;473;p51"/>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474" name="Google Shape;474;p51"/>
          <p:cNvSpPr txBox="1"/>
          <p:nvPr>
            <p:ph type="title"/>
          </p:nvPr>
        </p:nvSpPr>
        <p:spPr>
          <a:xfrm>
            <a:off x="735950" y="542100"/>
            <a:ext cx="18701400" cy="1316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75" name="Google Shape;475;p51"/>
          <p:cNvSpPr txBox="1"/>
          <p:nvPr>
            <p:ph idx="1" type="subTitle"/>
          </p:nvPr>
        </p:nvSpPr>
        <p:spPr>
          <a:xfrm>
            <a:off x="805350" y="2183750"/>
            <a:ext cx="11910000" cy="634800"/>
          </a:xfrm>
          <a:prstGeom prst="rect">
            <a:avLst/>
          </a:prstGeom>
        </p:spPr>
        <p:txBody>
          <a:bodyPr anchorCtr="0" anchor="t" bIns="0" lIns="0" spcFirstLastPara="1" rIns="0" wrap="square" tIns="0">
            <a:normAutofit/>
          </a:bodyPr>
          <a:lstStyle>
            <a:lvl1pPr lvl="0" rtl="0">
              <a:spcBef>
                <a:spcPts val="0"/>
              </a:spcBef>
              <a:spcAft>
                <a:spcPts val="0"/>
              </a:spcAft>
              <a:buClr>
                <a:srgbClr val="FF6862"/>
              </a:buClr>
              <a:buSzPts val="2600"/>
              <a:buNone/>
              <a:defRPr b="1" sz="2600">
                <a:solidFill>
                  <a:srgbClr val="FF6862"/>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76" name="Google Shape;476;p51"/>
          <p:cNvSpPr txBox="1"/>
          <p:nvPr>
            <p:ph idx="2" type="body"/>
          </p:nvPr>
        </p:nvSpPr>
        <p:spPr>
          <a:xfrm>
            <a:off x="743400" y="2942650"/>
            <a:ext cx="11244000" cy="13164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77" name="Google Shape;477;p51"/>
          <p:cNvSpPr txBox="1"/>
          <p:nvPr>
            <p:ph idx="3" type="subTitle"/>
          </p:nvPr>
        </p:nvSpPr>
        <p:spPr>
          <a:xfrm>
            <a:off x="805350" y="4491550"/>
            <a:ext cx="3407400" cy="557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None/>
              <a:defRPr b="1">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78" name="Google Shape;478;p51"/>
          <p:cNvSpPr txBox="1"/>
          <p:nvPr>
            <p:ph idx="4" type="subTitle"/>
          </p:nvPr>
        </p:nvSpPr>
        <p:spPr>
          <a:xfrm>
            <a:off x="6163850" y="4491550"/>
            <a:ext cx="3407400" cy="557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None/>
              <a:defRPr b="1">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79" name="Google Shape;479;p51"/>
          <p:cNvSpPr txBox="1"/>
          <p:nvPr>
            <p:ph idx="5" type="body"/>
          </p:nvPr>
        </p:nvSpPr>
        <p:spPr>
          <a:xfrm>
            <a:off x="6101900" y="5488642"/>
            <a:ext cx="4491600" cy="3510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80" name="Google Shape;480;p51"/>
          <p:cNvSpPr txBox="1"/>
          <p:nvPr>
            <p:ph idx="6" type="subTitle"/>
          </p:nvPr>
        </p:nvSpPr>
        <p:spPr>
          <a:xfrm>
            <a:off x="11763550" y="4491550"/>
            <a:ext cx="3407400" cy="557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None/>
              <a:defRPr b="1">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81" name="Google Shape;481;p51"/>
          <p:cNvSpPr txBox="1"/>
          <p:nvPr>
            <p:ph idx="7" type="body"/>
          </p:nvPr>
        </p:nvSpPr>
        <p:spPr>
          <a:xfrm>
            <a:off x="11701600" y="5488642"/>
            <a:ext cx="4491600" cy="3510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82" name="Google Shape;482;p51"/>
          <p:cNvSpPr txBox="1"/>
          <p:nvPr>
            <p:ph idx="8" type="body"/>
          </p:nvPr>
        </p:nvSpPr>
        <p:spPr>
          <a:xfrm>
            <a:off x="743400" y="5488642"/>
            <a:ext cx="4491600" cy="3510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_2eANNEE">
  <p:cSld name="BLANK_1">
    <p:spTree>
      <p:nvGrpSpPr>
        <p:cNvPr id="483" name="Shape 483"/>
        <p:cNvGrpSpPr/>
        <p:nvPr/>
      </p:nvGrpSpPr>
      <p:grpSpPr>
        <a:xfrm>
          <a:off x="0" y="0"/>
          <a:ext cx="0" cy="0"/>
          <a:chOff x="0" y="0"/>
          <a:chExt cx="0" cy="0"/>
        </a:xfrm>
      </p:grpSpPr>
      <p:pic>
        <p:nvPicPr>
          <p:cNvPr id="484" name="Google Shape;484;p52"/>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85" name="Google Shape;485;p52"/>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486" name="Google Shape;486;p52"/>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487" name="Google Shape;487;p52"/>
          <p:cNvSpPr txBox="1"/>
          <p:nvPr>
            <p:ph type="title"/>
          </p:nvPr>
        </p:nvSpPr>
        <p:spPr>
          <a:xfrm>
            <a:off x="735950" y="542100"/>
            <a:ext cx="18701400" cy="1316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88" name="Google Shape;488;p52"/>
          <p:cNvSpPr txBox="1"/>
          <p:nvPr>
            <p:ph idx="1" type="subTitle"/>
          </p:nvPr>
        </p:nvSpPr>
        <p:spPr>
          <a:xfrm>
            <a:off x="805350" y="2183750"/>
            <a:ext cx="11910000" cy="634800"/>
          </a:xfrm>
          <a:prstGeom prst="rect">
            <a:avLst/>
          </a:prstGeom>
        </p:spPr>
        <p:txBody>
          <a:bodyPr anchorCtr="0" anchor="t" bIns="0" lIns="0" spcFirstLastPara="1" rIns="0" wrap="square" tIns="0">
            <a:normAutofit/>
          </a:bodyPr>
          <a:lstStyle>
            <a:lvl1pPr lvl="0" rtl="0">
              <a:spcBef>
                <a:spcPts val="0"/>
              </a:spcBef>
              <a:spcAft>
                <a:spcPts val="0"/>
              </a:spcAft>
              <a:buClr>
                <a:srgbClr val="FF6862"/>
              </a:buClr>
              <a:buSzPts val="2600"/>
              <a:buNone/>
              <a:defRPr b="1" sz="2600">
                <a:solidFill>
                  <a:srgbClr val="FF6862"/>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89" name="Google Shape;489;p52"/>
          <p:cNvSpPr txBox="1"/>
          <p:nvPr/>
        </p:nvSpPr>
        <p:spPr>
          <a:xfrm>
            <a:off x="12925500" y="4184600"/>
            <a:ext cx="4375800" cy="5098800"/>
          </a:xfrm>
          <a:prstGeom prst="rect">
            <a:avLst/>
          </a:prstGeom>
          <a:solidFill>
            <a:srgbClr val="000000"/>
          </a:solidFill>
          <a:ln>
            <a:noFill/>
          </a:ln>
        </p:spPr>
        <p:txBody>
          <a:bodyPr anchorCtr="0" anchor="t" bIns="585200" lIns="402300" spcFirstLastPara="1" rIns="402300" wrap="square" tIns="493750">
            <a:noAutofit/>
          </a:bodyPr>
          <a:lstStyle/>
          <a:p>
            <a:pPr indent="0" lvl="0" marL="0" rtl="0" algn="l">
              <a:lnSpc>
                <a:spcPct val="140000"/>
              </a:lnSpc>
              <a:spcBef>
                <a:spcPts val="0"/>
              </a:spcBef>
              <a:spcAft>
                <a:spcPts val="0"/>
              </a:spcAft>
              <a:buNone/>
            </a:pPr>
            <a:r>
              <a:t/>
            </a:r>
            <a:endParaRPr sz="1800">
              <a:solidFill>
                <a:srgbClr val="FFFFFF"/>
              </a:solidFill>
              <a:latin typeface="Poppins"/>
              <a:ea typeface="Poppins"/>
              <a:cs typeface="Poppins"/>
              <a:sym typeface="Poppins"/>
            </a:endParaRPr>
          </a:p>
        </p:txBody>
      </p:sp>
      <p:sp>
        <p:nvSpPr>
          <p:cNvPr id="490" name="Google Shape;490;p52"/>
          <p:cNvSpPr/>
          <p:nvPr/>
        </p:nvSpPr>
        <p:spPr>
          <a:xfrm>
            <a:off x="12104100" y="3363200"/>
            <a:ext cx="821400" cy="821400"/>
          </a:xfrm>
          <a:prstGeom prst="rect">
            <a:avLst/>
          </a:prstGeom>
          <a:solidFill>
            <a:srgbClr val="00000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pic>
        <p:nvPicPr>
          <p:cNvPr id="491" name="Google Shape;491;p52"/>
          <p:cNvPicPr preferRelativeResize="0"/>
          <p:nvPr/>
        </p:nvPicPr>
        <p:blipFill>
          <a:blip r:embed="rId3">
            <a:alphaModFix/>
          </a:blip>
          <a:stretch>
            <a:fillRect/>
          </a:stretch>
        </p:blipFill>
        <p:spPr>
          <a:xfrm>
            <a:off x="12257749" y="3488600"/>
            <a:ext cx="514098" cy="570601"/>
          </a:xfrm>
          <a:prstGeom prst="rect">
            <a:avLst/>
          </a:prstGeom>
          <a:noFill/>
          <a:ln>
            <a:noFill/>
          </a:ln>
        </p:spPr>
      </p:pic>
      <p:sp>
        <p:nvSpPr>
          <p:cNvPr id="492" name="Google Shape;492;p52"/>
          <p:cNvSpPr txBox="1"/>
          <p:nvPr>
            <p:ph idx="2" type="body"/>
          </p:nvPr>
        </p:nvSpPr>
        <p:spPr>
          <a:xfrm>
            <a:off x="13304000" y="4599900"/>
            <a:ext cx="3562200" cy="4274400"/>
          </a:xfrm>
          <a:prstGeom prst="rect">
            <a:avLst/>
          </a:prstGeom>
        </p:spPr>
        <p:txBody>
          <a:bodyPr anchorCtr="0" anchor="t" bIns="0" lIns="0" spcFirstLastPara="1" rIns="0" wrap="square" tIns="0">
            <a:sp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493" name="Google Shape;493;p52"/>
          <p:cNvSpPr txBox="1"/>
          <p:nvPr>
            <p:ph idx="3" type="subTitle"/>
          </p:nvPr>
        </p:nvSpPr>
        <p:spPr>
          <a:xfrm>
            <a:off x="805350" y="3363200"/>
            <a:ext cx="3407400" cy="557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1800"/>
              <a:buNone/>
              <a:defRPr b="1">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94" name="Google Shape;494;p52"/>
          <p:cNvSpPr txBox="1"/>
          <p:nvPr>
            <p:ph idx="4" type="body"/>
          </p:nvPr>
        </p:nvSpPr>
        <p:spPr>
          <a:xfrm>
            <a:off x="743400" y="4360300"/>
            <a:ext cx="10609200" cy="49230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o_Colonnes_1">
  <p:cSld name="BLANK_1_1">
    <p:bg>
      <p:bgPr>
        <a:solidFill>
          <a:srgbClr val="0062FF"/>
        </a:solidFill>
      </p:bgPr>
    </p:bg>
    <p:spTree>
      <p:nvGrpSpPr>
        <p:cNvPr id="495" name="Shape 495"/>
        <p:cNvGrpSpPr/>
        <p:nvPr/>
      </p:nvGrpSpPr>
      <p:grpSpPr>
        <a:xfrm>
          <a:off x="0" y="0"/>
          <a:ext cx="0" cy="0"/>
          <a:chOff x="0" y="0"/>
          <a:chExt cx="0" cy="0"/>
        </a:xfrm>
      </p:grpSpPr>
      <p:sp>
        <p:nvSpPr>
          <p:cNvPr id="496" name="Google Shape;496;p53"/>
          <p:cNvSpPr txBox="1"/>
          <p:nvPr>
            <p:ph type="title"/>
          </p:nvPr>
        </p:nvSpPr>
        <p:spPr>
          <a:xfrm>
            <a:off x="735950" y="542100"/>
            <a:ext cx="18701400" cy="13164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97" name="Google Shape;497;p53"/>
          <p:cNvSpPr/>
          <p:nvPr>
            <p:ph idx="2" type="pic"/>
          </p:nvPr>
        </p:nvSpPr>
        <p:spPr>
          <a:xfrm>
            <a:off x="867350" y="3403975"/>
            <a:ext cx="1834200" cy="1834200"/>
          </a:xfrm>
          <a:prstGeom prst="ellipse">
            <a:avLst/>
          </a:prstGeom>
          <a:noFill/>
          <a:ln>
            <a:noFill/>
          </a:ln>
        </p:spPr>
      </p:sp>
      <p:pic>
        <p:nvPicPr>
          <p:cNvPr id="498" name="Google Shape;498;p53"/>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499" name="Google Shape;499;p53"/>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500" name="Google Shape;500;p53"/>
          <p:cNvSpPr txBox="1"/>
          <p:nvPr>
            <p:ph idx="1" type="subTitle"/>
          </p:nvPr>
        </p:nvSpPr>
        <p:spPr>
          <a:xfrm>
            <a:off x="774400"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01" name="Google Shape;501;p53"/>
          <p:cNvSpPr/>
          <p:nvPr>
            <p:ph idx="3" type="pic"/>
          </p:nvPr>
        </p:nvSpPr>
        <p:spPr>
          <a:xfrm>
            <a:off x="5237225" y="3407300"/>
            <a:ext cx="1834200" cy="1834200"/>
          </a:xfrm>
          <a:prstGeom prst="ellipse">
            <a:avLst/>
          </a:prstGeom>
          <a:noFill/>
          <a:ln>
            <a:noFill/>
          </a:ln>
        </p:spPr>
      </p:sp>
      <p:sp>
        <p:nvSpPr>
          <p:cNvPr id="502" name="Google Shape;502;p53"/>
          <p:cNvSpPr txBox="1"/>
          <p:nvPr>
            <p:ph idx="4" type="subTitle"/>
          </p:nvPr>
        </p:nvSpPr>
        <p:spPr>
          <a:xfrm>
            <a:off x="5190767"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03" name="Google Shape;503;p53"/>
          <p:cNvSpPr txBox="1"/>
          <p:nvPr>
            <p:ph idx="5" type="body"/>
          </p:nvPr>
        </p:nvSpPr>
        <p:spPr>
          <a:xfrm>
            <a:off x="519075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504" name="Google Shape;504;p53"/>
          <p:cNvSpPr/>
          <p:nvPr>
            <p:ph idx="6" type="pic"/>
          </p:nvPr>
        </p:nvSpPr>
        <p:spPr>
          <a:xfrm>
            <a:off x="9607150" y="3407300"/>
            <a:ext cx="1834200" cy="1834200"/>
          </a:xfrm>
          <a:prstGeom prst="ellipse">
            <a:avLst/>
          </a:prstGeom>
          <a:noFill/>
          <a:ln>
            <a:noFill/>
          </a:ln>
        </p:spPr>
      </p:sp>
      <p:sp>
        <p:nvSpPr>
          <p:cNvPr id="505" name="Google Shape;505;p53"/>
          <p:cNvSpPr txBox="1"/>
          <p:nvPr>
            <p:ph idx="7" type="subTitle"/>
          </p:nvPr>
        </p:nvSpPr>
        <p:spPr>
          <a:xfrm>
            <a:off x="9607133"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06" name="Google Shape;506;p53"/>
          <p:cNvSpPr txBox="1"/>
          <p:nvPr>
            <p:ph idx="8" type="body"/>
          </p:nvPr>
        </p:nvSpPr>
        <p:spPr>
          <a:xfrm>
            <a:off x="9614875"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507" name="Google Shape;507;p53"/>
          <p:cNvSpPr/>
          <p:nvPr>
            <p:ph idx="9" type="pic"/>
          </p:nvPr>
        </p:nvSpPr>
        <p:spPr>
          <a:xfrm>
            <a:off x="14116400" y="3407300"/>
            <a:ext cx="1834200" cy="1834200"/>
          </a:xfrm>
          <a:prstGeom prst="ellipse">
            <a:avLst/>
          </a:prstGeom>
          <a:noFill/>
          <a:ln>
            <a:noFill/>
          </a:ln>
        </p:spPr>
      </p:sp>
      <p:sp>
        <p:nvSpPr>
          <p:cNvPr id="508" name="Google Shape;508;p53"/>
          <p:cNvSpPr txBox="1"/>
          <p:nvPr>
            <p:ph idx="13" type="subTitle"/>
          </p:nvPr>
        </p:nvSpPr>
        <p:spPr>
          <a:xfrm>
            <a:off x="14023500"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09" name="Google Shape;509;p53"/>
          <p:cNvSpPr txBox="1"/>
          <p:nvPr>
            <p:ph idx="14" type="body"/>
          </p:nvPr>
        </p:nvSpPr>
        <p:spPr>
          <a:xfrm>
            <a:off x="1403900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510" name="Google Shape;510;p53"/>
          <p:cNvSpPr txBox="1"/>
          <p:nvPr>
            <p:ph idx="15" type="body"/>
          </p:nvPr>
        </p:nvSpPr>
        <p:spPr>
          <a:xfrm>
            <a:off x="78990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o_Colonnes_2">
  <p:cSld name="BLANK_1_1_2">
    <p:bg>
      <p:bgPr>
        <a:solidFill>
          <a:schemeClr val="dk1"/>
        </a:solidFill>
      </p:bgPr>
    </p:bg>
    <p:spTree>
      <p:nvGrpSpPr>
        <p:cNvPr id="511" name="Shape 511"/>
        <p:cNvGrpSpPr/>
        <p:nvPr/>
      </p:nvGrpSpPr>
      <p:grpSpPr>
        <a:xfrm>
          <a:off x="0" y="0"/>
          <a:ext cx="0" cy="0"/>
          <a:chOff x="0" y="0"/>
          <a:chExt cx="0" cy="0"/>
        </a:xfrm>
      </p:grpSpPr>
      <p:sp>
        <p:nvSpPr>
          <p:cNvPr id="512" name="Google Shape;512;p54"/>
          <p:cNvSpPr txBox="1"/>
          <p:nvPr>
            <p:ph type="title"/>
          </p:nvPr>
        </p:nvSpPr>
        <p:spPr>
          <a:xfrm>
            <a:off x="735950" y="542100"/>
            <a:ext cx="18701400" cy="13164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6400"/>
              <a:buNone/>
              <a:defRPr>
                <a:solidFill>
                  <a:srgbClr val="00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13" name="Google Shape;513;p54"/>
          <p:cNvSpPr/>
          <p:nvPr>
            <p:ph idx="2" type="pic"/>
          </p:nvPr>
        </p:nvSpPr>
        <p:spPr>
          <a:xfrm>
            <a:off x="867350" y="3403975"/>
            <a:ext cx="1834200" cy="1834200"/>
          </a:xfrm>
          <a:prstGeom prst="ellipse">
            <a:avLst/>
          </a:prstGeom>
          <a:noFill/>
          <a:ln>
            <a:noFill/>
          </a:ln>
        </p:spPr>
      </p:sp>
      <p:pic>
        <p:nvPicPr>
          <p:cNvPr id="514" name="Google Shape;514;p54"/>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515" name="Google Shape;515;p54"/>
          <p:cNvSpPr txBox="1"/>
          <p:nvPr/>
        </p:nvSpPr>
        <p:spPr>
          <a:xfrm>
            <a:off x="2556100" y="9629450"/>
            <a:ext cx="3262800" cy="455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lang="fr-FR" sz="1600">
                <a:solidFill>
                  <a:srgbClr val="FFFFFF"/>
                </a:solidFill>
                <a:latin typeface="Poppins"/>
                <a:ea typeface="Poppins"/>
                <a:cs typeface="Poppins"/>
                <a:sym typeface="Poppins"/>
              </a:rPr>
              <a:t>_xxxxxxxxxxxxxxxxxxxxxxxx</a:t>
            </a:r>
            <a:endParaRPr sz="1600">
              <a:solidFill>
                <a:srgbClr val="FFFFFF"/>
              </a:solidFill>
              <a:latin typeface="Poppins"/>
              <a:ea typeface="Poppins"/>
              <a:cs typeface="Poppins"/>
              <a:sym typeface="Poppins"/>
            </a:endParaRPr>
          </a:p>
        </p:txBody>
      </p:sp>
      <p:sp>
        <p:nvSpPr>
          <p:cNvPr id="516" name="Google Shape;516;p54"/>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517" name="Google Shape;517;p54"/>
          <p:cNvSpPr txBox="1"/>
          <p:nvPr>
            <p:ph idx="1" type="subTitle"/>
          </p:nvPr>
        </p:nvSpPr>
        <p:spPr>
          <a:xfrm>
            <a:off x="774400"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18" name="Google Shape;518;p54"/>
          <p:cNvSpPr txBox="1"/>
          <p:nvPr>
            <p:ph idx="3" type="body"/>
          </p:nvPr>
        </p:nvSpPr>
        <p:spPr>
          <a:xfrm>
            <a:off x="78990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19" name="Google Shape;519;p54"/>
          <p:cNvSpPr/>
          <p:nvPr>
            <p:ph idx="4" type="pic"/>
          </p:nvPr>
        </p:nvSpPr>
        <p:spPr>
          <a:xfrm>
            <a:off x="5237225" y="3407300"/>
            <a:ext cx="1834200" cy="1834200"/>
          </a:xfrm>
          <a:prstGeom prst="ellipse">
            <a:avLst/>
          </a:prstGeom>
          <a:noFill/>
          <a:ln>
            <a:noFill/>
          </a:ln>
        </p:spPr>
      </p:sp>
      <p:sp>
        <p:nvSpPr>
          <p:cNvPr id="520" name="Google Shape;520;p54"/>
          <p:cNvSpPr txBox="1"/>
          <p:nvPr>
            <p:ph idx="5" type="subTitle"/>
          </p:nvPr>
        </p:nvSpPr>
        <p:spPr>
          <a:xfrm>
            <a:off x="5190767"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21" name="Google Shape;521;p54"/>
          <p:cNvSpPr txBox="1"/>
          <p:nvPr>
            <p:ph idx="6" type="body"/>
          </p:nvPr>
        </p:nvSpPr>
        <p:spPr>
          <a:xfrm>
            <a:off x="519075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2" name="Google Shape;522;p54"/>
          <p:cNvSpPr/>
          <p:nvPr>
            <p:ph idx="7" type="pic"/>
          </p:nvPr>
        </p:nvSpPr>
        <p:spPr>
          <a:xfrm>
            <a:off x="9607150" y="3407300"/>
            <a:ext cx="1834200" cy="1834200"/>
          </a:xfrm>
          <a:prstGeom prst="ellipse">
            <a:avLst/>
          </a:prstGeom>
          <a:noFill/>
          <a:ln>
            <a:noFill/>
          </a:ln>
        </p:spPr>
      </p:sp>
      <p:sp>
        <p:nvSpPr>
          <p:cNvPr id="523" name="Google Shape;523;p54"/>
          <p:cNvSpPr txBox="1"/>
          <p:nvPr>
            <p:ph idx="8" type="subTitle"/>
          </p:nvPr>
        </p:nvSpPr>
        <p:spPr>
          <a:xfrm>
            <a:off x="9607133"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24" name="Google Shape;524;p54"/>
          <p:cNvSpPr txBox="1"/>
          <p:nvPr>
            <p:ph idx="9" type="body"/>
          </p:nvPr>
        </p:nvSpPr>
        <p:spPr>
          <a:xfrm>
            <a:off x="9614875"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5" name="Google Shape;525;p54"/>
          <p:cNvSpPr/>
          <p:nvPr>
            <p:ph idx="13" type="pic"/>
          </p:nvPr>
        </p:nvSpPr>
        <p:spPr>
          <a:xfrm>
            <a:off x="14116400" y="3407300"/>
            <a:ext cx="1834200" cy="1834200"/>
          </a:xfrm>
          <a:prstGeom prst="ellipse">
            <a:avLst/>
          </a:prstGeom>
          <a:noFill/>
          <a:ln>
            <a:noFill/>
          </a:ln>
        </p:spPr>
      </p:sp>
      <p:sp>
        <p:nvSpPr>
          <p:cNvPr id="526" name="Google Shape;526;p54"/>
          <p:cNvSpPr txBox="1"/>
          <p:nvPr>
            <p:ph idx="14" type="subTitle"/>
          </p:nvPr>
        </p:nvSpPr>
        <p:spPr>
          <a:xfrm>
            <a:off x="14023500"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rgbClr val="0062FF"/>
              </a:buClr>
              <a:buSzPts val="2600"/>
              <a:buNone/>
              <a:defRPr b="1" sz="2600">
                <a:solidFill>
                  <a:srgbClr val="0062FF"/>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27" name="Google Shape;527;p54"/>
          <p:cNvSpPr txBox="1"/>
          <p:nvPr>
            <p:ph idx="15" type="body"/>
          </p:nvPr>
        </p:nvSpPr>
        <p:spPr>
          <a:xfrm>
            <a:off x="1403900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528" name="Google Shape;528;p54"/>
          <p:cNvPicPr preferRelativeResize="0"/>
          <p:nvPr/>
        </p:nvPicPr>
        <p:blipFill rotWithShape="1">
          <a:blip r:embed="rId3">
            <a:alphaModFix/>
          </a:blip>
          <a:srcRect b="0" l="0" r="0" t="0"/>
          <a:stretch/>
        </p:blipFill>
        <p:spPr>
          <a:xfrm>
            <a:off x="735950" y="9810199"/>
            <a:ext cx="1965701" cy="185250"/>
          </a:xfrm>
          <a:prstGeom prst="rect">
            <a:avLst/>
          </a:prstGeom>
          <a:noFill/>
          <a:ln>
            <a:noFill/>
          </a:ln>
        </p:spPr>
      </p:pic>
      <p:sp>
        <p:nvSpPr>
          <p:cNvPr id="529" name="Google Shape;529;p54"/>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30" name="Google Shape;530;p54"/>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o_Colonnes_2">
  <p:cSld name="BLANK_1_1_1">
    <p:bg>
      <p:bgPr>
        <a:solidFill>
          <a:srgbClr val="000000"/>
        </a:solidFill>
      </p:bgPr>
    </p:bg>
    <p:spTree>
      <p:nvGrpSpPr>
        <p:cNvPr id="531" name="Shape 531"/>
        <p:cNvGrpSpPr/>
        <p:nvPr/>
      </p:nvGrpSpPr>
      <p:grpSpPr>
        <a:xfrm>
          <a:off x="0" y="0"/>
          <a:ext cx="0" cy="0"/>
          <a:chOff x="0" y="0"/>
          <a:chExt cx="0" cy="0"/>
        </a:xfrm>
      </p:grpSpPr>
      <p:sp>
        <p:nvSpPr>
          <p:cNvPr id="532" name="Google Shape;532;p55"/>
          <p:cNvSpPr txBox="1"/>
          <p:nvPr>
            <p:ph type="title"/>
          </p:nvPr>
        </p:nvSpPr>
        <p:spPr>
          <a:xfrm>
            <a:off x="735950" y="542100"/>
            <a:ext cx="18701400" cy="13164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33" name="Google Shape;533;p55"/>
          <p:cNvSpPr/>
          <p:nvPr>
            <p:ph idx="2" type="pic"/>
          </p:nvPr>
        </p:nvSpPr>
        <p:spPr>
          <a:xfrm>
            <a:off x="867350" y="3403975"/>
            <a:ext cx="1834200" cy="1834200"/>
          </a:xfrm>
          <a:prstGeom prst="ellipse">
            <a:avLst/>
          </a:prstGeom>
          <a:noFill/>
          <a:ln>
            <a:noFill/>
          </a:ln>
        </p:spPr>
      </p:sp>
      <p:pic>
        <p:nvPicPr>
          <p:cNvPr id="534" name="Google Shape;534;p55"/>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535" name="Google Shape;535;p55"/>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062FF"/>
                </a:solidFill>
                <a:latin typeface="Poppins"/>
                <a:ea typeface="Poppins"/>
                <a:cs typeface="Poppins"/>
                <a:sym typeface="Poppins"/>
              </a:rPr>
              <a:t>_</a:t>
            </a:r>
            <a:fld id="{00000000-1234-1234-1234-123412341234}" type="slidenum">
              <a:rPr b="1" lang="fr-FR" sz="2000">
                <a:solidFill>
                  <a:srgbClr val="0062FF"/>
                </a:solidFill>
                <a:latin typeface="Poppins"/>
                <a:ea typeface="Poppins"/>
                <a:cs typeface="Poppins"/>
                <a:sym typeface="Poppins"/>
              </a:rPr>
              <a:t>‹#›</a:t>
            </a:fld>
            <a:endParaRPr b="1" sz="1800">
              <a:solidFill>
                <a:srgbClr val="0062FF"/>
              </a:solidFill>
              <a:latin typeface="Poppins"/>
              <a:ea typeface="Poppins"/>
              <a:cs typeface="Poppins"/>
              <a:sym typeface="Poppins"/>
            </a:endParaRPr>
          </a:p>
        </p:txBody>
      </p:sp>
      <p:sp>
        <p:nvSpPr>
          <p:cNvPr id="536" name="Google Shape;536;p55"/>
          <p:cNvSpPr txBox="1"/>
          <p:nvPr>
            <p:ph idx="1" type="subTitle"/>
          </p:nvPr>
        </p:nvSpPr>
        <p:spPr>
          <a:xfrm>
            <a:off x="774400"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37" name="Google Shape;537;p55"/>
          <p:cNvSpPr/>
          <p:nvPr>
            <p:ph idx="3" type="pic"/>
          </p:nvPr>
        </p:nvSpPr>
        <p:spPr>
          <a:xfrm>
            <a:off x="5237225" y="3407300"/>
            <a:ext cx="1834200" cy="1834200"/>
          </a:xfrm>
          <a:prstGeom prst="ellipse">
            <a:avLst/>
          </a:prstGeom>
          <a:noFill/>
          <a:ln>
            <a:noFill/>
          </a:ln>
        </p:spPr>
      </p:sp>
      <p:sp>
        <p:nvSpPr>
          <p:cNvPr id="538" name="Google Shape;538;p55"/>
          <p:cNvSpPr txBox="1"/>
          <p:nvPr>
            <p:ph idx="4" type="subTitle"/>
          </p:nvPr>
        </p:nvSpPr>
        <p:spPr>
          <a:xfrm>
            <a:off x="5190767"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39" name="Google Shape;539;p55"/>
          <p:cNvSpPr txBox="1"/>
          <p:nvPr>
            <p:ph idx="5" type="body"/>
          </p:nvPr>
        </p:nvSpPr>
        <p:spPr>
          <a:xfrm>
            <a:off x="519075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540" name="Google Shape;540;p55"/>
          <p:cNvSpPr/>
          <p:nvPr>
            <p:ph idx="6" type="pic"/>
          </p:nvPr>
        </p:nvSpPr>
        <p:spPr>
          <a:xfrm>
            <a:off x="9607150" y="3407300"/>
            <a:ext cx="1834200" cy="1834200"/>
          </a:xfrm>
          <a:prstGeom prst="ellipse">
            <a:avLst/>
          </a:prstGeom>
          <a:noFill/>
          <a:ln>
            <a:noFill/>
          </a:ln>
        </p:spPr>
      </p:sp>
      <p:sp>
        <p:nvSpPr>
          <p:cNvPr id="541" name="Google Shape;541;p55"/>
          <p:cNvSpPr txBox="1"/>
          <p:nvPr>
            <p:ph idx="7" type="subTitle"/>
          </p:nvPr>
        </p:nvSpPr>
        <p:spPr>
          <a:xfrm>
            <a:off x="9607133"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42" name="Google Shape;542;p55"/>
          <p:cNvSpPr txBox="1"/>
          <p:nvPr>
            <p:ph idx="8" type="body"/>
          </p:nvPr>
        </p:nvSpPr>
        <p:spPr>
          <a:xfrm>
            <a:off x="9614875"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543" name="Google Shape;543;p55"/>
          <p:cNvSpPr/>
          <p:nvPr>
            <p:ph idx="9" type="pic"/>
          </p:nvPr>
        </p:nvSpPr>
        <p:spPr>
          <a:xfrm>
            <a:off x="14116400" y="3407300"/>
            <a:ext cx="1834200" cy="1834200"/>
          </a:xfrm>
          <a:prstGeom prst="ellipse">
            <a:avLst/>
          </a:prstGeom>
          <a:noFill/>
          <a:ln>
            <a:noFill/>
          </a:ln>
        </p:spPr>
      </p:sp>
      <p:sp>
        <p:nvSpPr>
          <p:cNvPr id="544" name="Google Shape;544;p55"/>
          <p:cNvSpPr txBox="1"/>
          <p:nvPr>
            <p:ph idx="13" type="subTitle"/>
          </p:nvPr>
        </p:nvSpPr>
        <p:spPr>
          <a:xfrm>
            <a:off x="14023500" y="5544650"/>
            <a:ext cx="3262800" cy="10038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2600"/>
              <a:buNone/>
              <a:defRPr b="1" sz="2600">
                <a:solidFill>
                  <a:schemeClr val="dk1"/>
                </a:solidFil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45" name="Google Shape;545;p55"/>
          <p:cNvSpPr txBox="1"/>
          <p:nvPr>
            <p:ph idx="14" type="body"/>
          </p:nvPr>
        </p:nvSpPr>
        <p:spPr>
          <a:xfrm>
            <a:off x="1403900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
        <p:nvSpPr>
          <p:cNvPr id="546" name="Google Shape;546;p55"/>
          <p:cNvSpPr txBox="1"/>
          <p:nvPr>
            <p:ph idx="15" type="body"/>
          </p:nvPr>
        </p:nvSpPr>
        <p:spPr>
          <a:xfrm>
            <a:off x="789900" y="6405608"/>
            <a:ext cx="3262800" cy="27168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0"/>
              </a:spcBef>
              <a:spcAft>
                <a:spcPts val="0"/>
              </a:spcAft>
              <a:buClr>
                <a:schemeClr val="dk1"/>
              </a:buClr>
              <a:buSzPts val="1800"/>
              <a:buChar char="○"/>
              <a:defRPr>
                <a:solidFill>
                  <a:schemeClr val="dk1"/>
                </a:solidFill>
              </a:defRPr>
            </a:lvl2pPr>
            <a:lvl3pPr indent="-342900" lvl="2" marL="1371600" rtl="0">
              <a:spcBef>
                <a:spcPts val="0"/>
              </a:spcBef>
              <a:spcAft>
                <a:spcPts val="0"/>
              </a:spcAft>
              <a:buClr>
                <a:schemeClr val="dk1"/>
              </a:buClr>
              <a:buSzPts val="1800"/>
              <a:buChar char="■"/>
              <a:defRPr>
                <a:solidFill>
                  <a:schemeClr val="dk1"/>
                </a:solidFill>
              </a:defRPr>
            </a:lvl3pPr>
            <a:lvl4pPr indent="-342900" lvl="3" marL="1828800" rtl="0">
              <a:spcBef>
                <a:spcPts val="0"/>
              </a:spcBef>
              <a:spcAft>
                <a:spcPts val="0"/>
              </a:spcAft>
              <a:buClr>
                <a:schemeClr val="dk1"/>
              </a:buClr>
              <a:buSzPts val="1800"/>
              <a:buChar char="●"/>
              <a:defRPr>
                <a:solidFill>
                  <a:schemeClr val="dk1"/>
                </a:solidFill>
              </a:defRPr>
            </a:lvl4pPr>
            <a:lvl5pPr indent="-342900" lvl="4" marL="2286000" rtl="0">
              <a:spcBef>
                <a:spcPts val="0"/>
              </a:spcBef>
              <a:spcAft>
                <a:spcPts val="0"/>
              </a:spcAft>
              <a:buClr>
                <a:schemeClr val="dk1"/>
              </a:buClr>
              <a:buSzPts val="1800"/>
              <a:buChar char="○"/>
              <a:defRPr>
                <a:solidFill>
                  <a:schemeClr val="dk1"/>
                </a:solidFill>
              </a:defRPr>
            </a:lvl5pPr>
            <a:lvl6pPr indent="-342900" lvl="5" marL="2743200" rtl="0">
              <a:spcBef>
                <a:spcPts val="0"/>
              </a:spcBef>
              <a:spcAft>
                <a:spcPts val="0"/>
              </a:spcAft>
              <a:buClr>
                <a:schemeClr val="dk1"/>
              </a:buClr>
              <a:buSzPts val="1800"/>
              <a:buChar char="■"/>
              <a:defRPr>
                <a:solidFill>
                  <a:schemeClr val="dk1"/>
                </a:solidFill>
              </a:defRPr>
            </a:lvl6pPr>
            <a:lvl7pPr indent="-342900" lvl="6" marL="3200400" rtl="0">
              <a:spcBef>
                <a:spcPts val="0"/>
              </a:spcBef>
              <a:spcAft>
                <a:spcPts val="0"/>
              </a:spcAft>
              <a:buClr>
                <a:schemeClr val="dk1"/>
              </a:buClr>
              <a:buSzPts val="1800"/>
              <a:buChar char="●"/>
              <a:defRPr>
                <a:solidFill>
                  <a:schemeClr val="dk1"/>
                </a:solidFill>
              </a:defRPr>
            </a:lvl7pPr>
            <a:lvl8pPr indent="-342900" lvl="7" marL="3657600" rtl="0">
              <a:spcBef>
                <a:spcPts val="0"/>
              </a:spcBef>
              <a:spcAft>
                <a:spcPts val="0"/>
              </a:spcAft>
              <a:buClr>
                <a:schemeClr val="dk1"/>
              </a:buClr>
              <a:buSzPts val="1800"/>
              <a:buChar char="○"/>
              <a:defRPr>
                <a:solidFill>
                  <a:schemeClr val="dk1"/>
                </a:solidFill>
              </a:defRPr>
            </a:lvl8pPr>
            <a:lvl9pPr indent="-342900" lvl="8" marL="4114800" rtl="0">
              <a:spcBef>
                <a:spcPts val="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nière page">
  <p:cSld name="BLANK_1_1_1_1">
    <p:bg>
      <p:bgPr>
        <a:blipFill>
          <a:blip r:embed="rId2">
            <a:alphaModFix/>
          </a:blip>
          <a:stretch>
            <a:fillRect/>
          </a:stretch>
        </a:blipFill>
      </p:bgPr>
    </p:bg>
    <p:spTree>
      <p:nvGrpSpPr>
        <p:cNvPr id="547" name="Shape 547"/>
        <p:cNvGrpSpPr/>
        <p:nvPr/>
      </p:nvGrpSpPr>
      <p:grpSpPr>
        <a:xfrm>
          <a:off x="0" y="0"/>
          <a:ext cx="0" cy="0"/>
          <a:chOff x="0" y="0"/>
          <a:chExt cx="0" cy="0"/>
        </a:xfrm>
      </p:grpSpPr>
      <p:pic>
        <p:nvPicPr>
          <p:cNvPr id="548" name="Google Shape;548;p56"/>
          <p:cNvPicPr preferRelativeResize="0"/>
          <p:nvPr/>
        </p:nvPicPr>
        <p:blipFill rotWithShape="1">
          <a:blip r:embed="rId3">
            <a:alphaModFix/>
          </a:blip>
          <a:srcRect b="0" l="0" r="0" t="0"/>
          <a:stretch/>
        </p:blipFill>
        <p:spPr>
          <a:xfrm>
            <a:off x="6902150" y="7445000"/>
            <a:ext cx="4472648" cy="421500"/>
          </a:xfrm>
          <a:prstGeom prst="rect">
            <a:avLst/>
          </a:prstGeom>
          <a:noFill/>
          <a:ln>
            <a:noFill/>
          </a:ln>
        </p:spPr>
      </p:pic>
      <p:pic>
        <p:nvPicPr>
          <p:cNvPr id="549" name="Google Shape;549;p56"/>
          <p:cNvPicPr preferRelativeResize="0"/>
          <p:nvPr/>
        </p:nvPicPr>
        <p:blipFill>
          <a:blip r:embed="rId4">
            <a:alphaModFix/>
          </a:blip>
          <a:stretch>
            <a:fillRect/>
          </a:stretch>
        </p:blipFill>
        <p:spPr>
          <a:xfrm>
            <a:off x="8400198" y="3699101"/>
            <a:ext cx="1476575" cy="1476598"/>
          </a:xfrm>
          <a:prstGeom prst="rect">
            <a:avLst/>
          </a:prstGeom>
          <a:noFill/>
          <a:ln>
            <a:noFill/>
          </a:ln>
        </p:spPr>
      </p:pic>
      <p:sp>
        <p:nvSpPr>
          <p:cNvPr id="550" name="Google Shape;550;p56"/>
          <p:cNvSpPr txBox="1"/>
          <p:nvPr>
            <p:ph idx="1" type="body"/>
          </p:nvPr>
        </p:nvSpPr>
        <p:spPr>
          <a:xfrm>
            <a:off x="6901950" y="8171300"/>
            <a:ext cx="4472400" cy="696600"/>
          </a:xfrm>
          <a:prstGeom prst="rect">
            <a:avLst/>
          </a:prstGeom>
        </p:spPr>
        <p:txBody>
          <a:bodyPr anchorCtr="0" anchor="t" bIns="182850" lIns="182850" spcFirstLastPara="1" rIns="182850" wrap="square" tIns="182850">
            <a:normAutofit/>
          </a:bodyPr>
          <a:lstStyle>
            <a:lvl1pPr indent="-342900" lvl="0" marL="457200" rtl="0" algn="ctr">
              <a:spcBef>
                <a:spcPts val="0"/>
              </a:spcBef>
              <a:spcAft>
                <a:spcPts val="0"/>
              </a:spcAft>
              <a:buClr>
                <a:schemeClr val="dk1"/>
              </a:buClr>
              <a:buSzPts val="1800"/>
              <a:buChar char="●"/>
              <a:defRPr>
                <a:solidFill>
                  <a:schemeClr val="dk1"/>
                </a:solidFill>
              </a:defRPr>
            </a:lvl1pPr>
            <a:lvl2pPr indent="-342900" lvl="1" marL="914400" rtl="0" algn="ctr">
              <a:spcBef>
                <a:spcPts val="0"/>
              </a:spcBef>
              <a:spcAft>
                <a:spcPts val="0"/>
              </a:spcAft>
              <a:buClr>
                <a:schemeClr val="dk1"/>
              </a:buClr>
              <a:buSzPts val="1800"/>
              <a:buChar char="○"/>
              <a:defRPr>
                <a:solidFill>
                  <a:schemeClr val="dk1"/>
                </a:solidFill>
              </a:defRPr>
            </a:lvl2pPr>
            <a:lvl3pPr indent="-342900" lvl="2" marL="1371600" rtl="0" algn="ctr">
              <a:spcBef>
                <a:spcPts val="0"/>
              </a:spcBef>
              <a:spcAft>
                <a:spcPts val="0"/>
              </a:spcAft>
              <a:buClr>
                <a:schemeClr val="dk1"/>
              </a:buClr>
              <a:buSzPts val="1800"/>
              <a:buChar char="■"/>
              <a:defRPr>
                <a:solidFill>
                  <a:schemeClr val="dk1"/>
                </a:solidFill>
              </a:defRPr>
            </a:lvl3pPr>
            <a:lvl4pPr indent="-342900" lvl="3" marL="1828800" rtl="0" algn="ctr">
              <a:spcBef>
                <a:spcPts val="0"/>
              </a:spcBef>
              <a:spcAft>
                <a:spcPts val="0"/>
              </a:spcAft>
              <a:buClr>
                <a:schemeClr val="dk1"/>
              </a:buClr>
              <a:buSzPts val="1800"/>
              <a:buChar char="●"/>
              <a:defRPr>
                <a:solidFill>
                  <a:schemeClr val="dk1"/>
                </a:solidFill>
              </a:defRPr>
            </a:lvl4pPr>
            <a:lvl5pPr indent="-342900" lvl="4" marL="2286000" rtl="0" algn="ctr">
              <a:spcBef>
                <a:spcPts val="0"/>
              </a:spcBef>
              <a:spcAft>
                <a:spcPts val="0"/>
              </a:spcAft>
              <a:buClr>
                <a:schemeClr val="dk1"/>
              </a:buClr>
              <a:buSzPts val="1800"/>
              <a:buChar char="○"/>
              <a:defRPr>
                <a:solidFill>
                  <a:schemeClr val="dk1"/>
                </a:solidFill>
              </a:defRPr>
            </a:lvl5pPr>
            <a:lvl6pPr indent="-342900" lvl="5" marL="2743200" rtl="0" algn="ctr">
              <a:spcBef>
                <a:spcPts val="0"/>
              </a:spcBef>
              <a:spcAft>
                <a:spcPts val="0"/>
              </a:spcAft>
              <a:buClr>
                <a:schemeClr val="dk1"/>
              </a:buClr>
              <a:buSzPts val="1800"/>
              <a:buChar char="■"/>
              <a:defRPr>
                <a:solidFill>
                  <a:schemeClr val="dk1"/>
                </a:solidFill>
              </a:defRPr>
            </a:lvl6pPr>
            <a:lvl7pPr indent="-342900" lvl="6" marL="3200400" rtl="0" algn="ctr">
              <a:spcBef>
                <a:spcPts val="0"/>
              </a:spcBef>
              <a:spcAft>
                <a:spcPts val="0"/>
              </a:spcAft>
              <a:buClr>
                <a:schemeClr val="dk1"/>
              </a:buClr>
              <a:buSzPts val="1800"/>
              <a:buChar char="●"/>
              <a:defRPr>
                <a:solidFill>
                  <a:schemeClr val="dk1"/>
                </a:solidFill>
              </a:defRPr>
            </a:lvl7pPr>
            <a:lvl8pPr indent="-342900" lvl="7" marL="3657600" rtl="0" algn="ctr">
              <a:spcBef>
                <a:spcPts val="0"/>
              </a:spcBef>
              <a:spcAft>
                <a:spcPts val="0"/>
              </a:spcAft>
              <a:buClr>
                <a:schemeClr val="dk1"/>
              </a:buClr>
              <a:buSzPts val="1800"/>
              <a:buChar char="○"/>
              <a:defRPr>
                <a:solidFill>
                  <a:schemeClr val="dk1"/>
                </a:solidFill>
              </a:defRPr>
            </a:lvl8pPr>
            <a:lvl9pPr indent="-342900" lvl="8" marL="4114800" rtl="0" algn="ctr">
              <a:spcBef>
                <a:spcPts val="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551" name="Shape 551"/>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p:cSld name="CUSTOM_1">
    <p:spTree>
      <p:nvGrpSpPr>
        <p:cNvPr id="552" name="Shape 552"/>
        <p:cNvGrpSpPr/>
        <p:nvPr/>
      </p:nvGrpSpPr>
      <p:grpSpPr>
        <a:xfrm>
          <a:off x="0" y="0"/>
          <a:ext cx="0" cy="0"/>
          <a:chOff x="0" y="0"/>
          <a:chExt cx="0" cy="0"/>
        </a:xfrm>
      </p:grpSpPr>
      <p:pic>
        <p:nvPicPr>
          <p:cNvPr id="553" name="Google Shape;553;p58"/>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554" name="Google Shape;554;p58"/>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55" name="Google Shape;555;p58"/>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folio bleu">
  <p:cSld name="CUSTOM_1_2">
    <p:spTree>
      <p:nvGrpSpPr>
        <p:cNvPr id="556" name="Shape 556"/>
        <p:cNvGrpSpPr/>
        <p:nvPr/>
      </p:nvGrpSpPr>
      <p:grpSpPr>
        <a:xfrm>
          <a:off x="0" y="0"/>
          <a:ext cx="0" cy="0"/>
          <a:chOff x="0" y="0"/>
          <a:chExt cx="0" cy="0"/>
        </a:xfrm>
      </p:grpSpPr>
      <p:pic>
        <p:nvPicPr>
          <p:cNvPr id="557" name="Google Shape;557;p59"/>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558" name="Google Shape;558;p59"/>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59" name="Google Shape;559;p59"/>
          <p:cNvSpPr txBox="1"/>
          <p:nvPr/>
        </p:nvSpPr>
        <p:spPr>
          <a:xfrm>
            <a:off x="17301800" y="9283400"/>
            <a:ext cx="987000" cy="10038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chemeClr val="dk1"/>
                </a:solidFill>
                <a:latin typeface="Poppins"/>
                <a:ea typeface="Poppins"/>
                <a:cs typeface="Poppins"/>
                <a:sym typeface="Poppins"/>
              </a:rPr>
              <a:t>_</a:t>
            </a:r>
            <a:fld id="{00000000-1234-1234-1234-123412341234}" type="slidenum">
              <a:rPr b="1" lang="fr-FR" sz="2000">
                <a:solidFill>
                  <a:schemeClr val="dk1"/>
                </a:solidFill>
                <a:latin typeface="Poppins"/>
                <a:ea typeface="Poppins"/>
                <a:cs typeface="Poppins"/>
                <a:sym typeface="Poppins"/>
              </a:rPr>
              <a:t>‹#›</a:t>
            </a:fld>
            <a:endParaRPr b="1" sz="1800">
              <a:solidFill>
                <a:schemeClr val="dk1"/>
              </a:solidFill>
              <a:latin typeface="Poppins"/>
              <a:ea typeface="Poppins"/>
              <a:cs typeface="Poppins"/>
              <a:sym typeface="Poppins"/>
            </a:endParaRPr>
          </a:p>
        </p:txBody>
      </p:sp>
      <p:sp>
        <p:nvSpPr>
          <p:cNvPr id="560" name="Google Shape;560;p59"/>
          <p:cNvSpPr txBox="1"/>
          <p:nvPr>
            <p:ph type="title"/>
          </p:nvPr>
        </p:nvSpPr>
        <p:spPr>
          <a:xfrm>
            <a:off x="461800" y="442600"/>
            <a:ext cx="17260200" cy="1423800"/>
          </a:xfrm>
          <a:prstGeom prst="rect">
            <a:avLst/>
          </a:prstGeom>
        </p:spPr>
        <p:txBody>
          <a:bodyPr anchorCtr="0" anchor="t" bIns="182850" lIns="182850" spcFirstLastPara="1" rIns="182850" wrap="square" tIns="182850">
            <a:normAutofit/>
          </a:bodyPr>
          <a:lstStyle>
            <a:lvl1pPr lvl="0" rtl="0">
              <a:spcBef>
                <a:spcPts val="0"/>
              </a:spcBef>
              <a:spcAft>
                <a:spcPts val="0"/>
              </a:spcAft>
              <a:buClr>
                <a:srgbClr val="0362FF"/>
              </a:buClr>
              <a:buSzPts val="6400"/>
              <a:buNone/>
              <a:defRPr>
                <a:solidFill>
                  <a:srgbClr val="0362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1">
  <p:cSld name="CUSTOM_1_1">
    <p:bg>
      <p:bgPr>
        <a:solidFill>
          <a:srgbClr val="0362FF"/>
        </a:solidFill>
      </p:bgPr>
    </p:bg>
    <p:spTree>
      <p:nvGrpSpPr>
        <p:cNvPr id="561" name="Shape 561"/>
        <p:cNvGrpSpPr/>
        <p:nvPr/>
      </p:nvGrpSpPr>
      <p:grpSpPr>
        <a:xfrm>
          <a:off x="0" y="0"/>
          <a:ext cx="0" cy="0"/>
          <a:chOff x="0" y="0"/>
          <a:chExt cx="0" cy="0"/>
        </a:xfrm>
      </p:grpSpPr>
      <p:sp>
        <p:nvSpPr>
          <p:cNvPr id="562" name="Google Shape;562;p60"/>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63" name="Google Shape;563;p60"/>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362FF"/>
                </a:solidFill>
                <a:latin typeface="Poppins"/>
                <a:ea typeface="Poppins"/>
                <a:cs typeface="Poppins"/>
                <a:sym typeface="Poppins"/>
              </a:rPr>
              <a:t>_</a:t>
            </a:r>
            <a:fld id="{00000000-1234-1234-1234-123412341234}" type="slidenum">
              <a:rPr b="1" lang="fr-FR" sz="2000">
                <a:solidFill>
                  <a:srgbClr val="0362FF"/>
                </a:solidFill>
                <a:latin typeface="Poppins"/>
                <a:ea typeface="Poppins"/>
                <a:cs typeface="Poppins"/>
                <a:sym typeface="Poppins"/>
              </a:rPr>
              <a:t>‹#›</a:t>
            </a:fld>
            <a:endParaRPr b="1" sz="1800">
              <a:solidFill>
                <a:srgbClr val="0362FF"/>
              </a:solidFill>
              <a:latin typeface="Poppins"/>
              <a:ea typeface="Poppins"/>
              <a:cs typeface="Poppins"/>
              <a:sym typeface="Poppins"/>
            </a:endParaRPr>
          </a:p>
        </p:txBody>
      </p:sp>
      <p:pic>
        <p:nvPicPr>
          <p:cNvPr id="564" name="Google Shape;564;p60"/>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folio blanc">
  <p:cSld name="CUSTOM_1_1_2">
    <p:bg>
      <p:bgPr>
        <a:solidFill>
          <a:srgbClr val="0362FF"/>
        </a:solidFill>
      </p:bgPr>
    </p:bg>
    <p:spTree>
      <p:nvGrpSpPr>
        <p:cNvPr id="565" name="Shape 565"/>
        <p:cNvGrpSpPr/>
        <p:nvPr/>
      </p:nvGrpSpPr>
      <p:grpSpPr>
        <a:xfrm>
          <a:off x="0" y="0"/>
          <a:ext cx="0" cy="0"/>
          <a:chOff x="0" y="0"/>
          <a:chExt cx="0" cy="0"/>
        </a:xfrm>
      </p:grpSpPr>
      <p:sp>
        <p:nvSpPr>
          <p:cNvPr id="566" name="Google Shape;566;p61"/>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67" name="Google Shape;567;p61"/>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solidFill>
                  <a:srgbClr val="0362FF"/>
                </a:solidFill>
                <a:latin typeface="Poppins"/>
                <a:ea typeface="Poppins"/>
                <a:cs typeface="Poppins"/>
                <a:sym typeface="Poppins"/>
              </a:rPr>
              <a:t>_</a:t>
            </a:r>
            <a:fld id="{00000000-1234-1234-1234-123412341234}" type="slidenum">
              <a:rPr b="1" lang="fr-FR" sz="2000">
                <a:solidFill>
                  <a:srgbClr val="0362FF"/>
                </a:solidFill>
                <a:latin typeface="Poppins"/>
                <a:ea typeface="Poppins"/>
                <a:cs typeface="Poppins"/>
                <a:sym typeface="Poppins"/>
              </a:rPr>
              <a:t>‹#›</a:t>
            </a:fld>
            <a:endParaRPr b="1" sz="1800">
              <a:solidFill>
                <a:srgbClr val="0362FF"/>
              </a:solidFill>
              <a:latin typeface="Poppins"/>
              <a:ea typeface="Poppins"/>
              <a:cs typeface="Poppins"/>
              <a:sym typeface="Poppins"/>
            </a:endParaRPr>
          </a:p>
        </p:txBody>
      </p:sp>
      <p:pic>
        <p:nvPicPr>
          <p:cNvPr id="568" name="Google Shape;568;p61"/>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569" name="Google Shape;569;p61"/>
          <p:cNvSpPr txBox="1"/>
          <p:nvPr>
            <p:ph type="title"/>
          </p:nvPr>
        </p:nvSpPr>
        <p:spPr>
          <a:xfrm>
            <a:off x="577250" y="404100"/>
            <a:ext cx="17318400" cy="16740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_1" type="title">
  <p:cSld name="TITLE">
    <p:bg>
      <p:bgPr>
        <a:solidFill>
          <a:srgbClr val="0062FF"/>
        </a:solidFill>
      </p:bgPr>
    </p:bg>
    <p:spTree>
      <p:nvGrpSpPr>
        <p:cNvPr id="15" name="Shape 15"/>
        <p:cNvGrpSpPr/>
        <p:nvPr/>
      </p:nvGrpSpPr>
      <p:grpSpPr>
        <a:xfrm>
          <a:off x="0" y="0"/>
          <a:ext cx="0" cy="0"/>
          <a:chOff x="0" y="0"/>
          <a:chExt cx="0" cy="0"/>
        </a:xfrm>
      </p:grpSpPr>
      <p:pic>
        <p:nvPicPr>
          <p:cNvPr id="16" name="Google Shape;16;p8"/>
          <p:cNvPicPr preferRelativeResize="0"/>
          <p:nvPr/>
        </p:nvPicPr>
        <p:blipFill>
          <a:blip r:embed="rId2">
            <a:alphaModFix/>
          </a:blip>
          <a:stretch>
            <a:fillRect/>
          </a:stretch>
        </p:blipFill>
        <p:spPr>
          <a:xfrm>
            <a:off x="12878400" y="8801800"/>
            <a:ext cx="4774729" cy="870600"/>
          </a:xfrm>
          <a:prstGeom prst="rect">
            <a:avLst/>
          </a:prstGeom>
          <a:noFill/>
          <a:ln>
            <a:noFill/>
          </a:ln>
        </p:spPr>
      </p:pic>
      <p:sp>
        <p:nvSpPr>
          <p:cNvPr id="17" name="Google Shape;17;p8"/>
          <p:cNvSpPr/>
          <p:nvPr/>
        </p:nvSpPr>
        <p:spPr>
          <a:xfrm>
            <a:off x="0" y="0"/>
            <a:ext cx="1482000" cy="14820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8" name="Google Shape;18;p8"/>
          <p:cNvSpPr/>
          <p:nvPr/>
        </p:nvSpPr>
        <p:spPr>
          <a:xfrm>
            <a:off x="1481550" y="1481982"/>
            <a:ext cx="1482000" cy="29628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19" name="Google Shape;19;p8"/>
          <p:cNvSpPr/>
          <p:nvPr/>
        </p:nvSpPr>
        <p:spPr>
          <a:xfrm>
            <a:off x="1481570" y="1481550"/>
            <a:ext cx="4444800" cy="14820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0" name="Google Shape;20;p8"/>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
        <p:nvSpPr>
          <p:cNvPr id="21" name="Google Shape;21;p8"/>
          <p:cNvSpPr txBox="1"/>
          <p:nvPr>
            <p:ph type="title"/>
          </p:nvPr>
        </p:nvSpPr>
        <p:spPr>
          <a:xfrm>
            <a:off x="1492150" y="1482300"/>
            <a:ext cx="4434000" cy="1482000"/>
          </a:xfrm>
          <a:prstGeom prst="rect">
            <a:avLst/>
          </a:prstGeom>
        </p:spPr>
        <p:txBody>
          <a:bodyPr anchorCtr="0" anchor="ctr" bIns="182850" lIns="182850" spcFirstLastPara="1" rIns="182850" wrap="square" tIns="182850">
            <a:normAutofit/>
          </a:bodyPr>
          <a:lstStyle>
            <a:lvl1pPr lvl="0" rtl="0" algn="ctr">
              <a:spcBef>
                <a:spcPts val="0"/>
              </a:spcBef>
              <a:spcAft>
                <a:spcPts val="0"/>
              </a:spcAft>
              <a:buClr>
                <a:srgbClr val="0062FF"/>
              </a:buClr>
              <a:buSzPts val="2400"/>
              <a:buNone/>
              <a:defRPr sz="2400">
                <a:solidFill>
                  <a:srgbClr val="0062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lio NB">
  <p:cSld name="CUSTOM_1_1_1">
    <p:bg>
      <p:bgPr>
        <a:solidFill>
          <a:srgbClr val="000000"/>
        </a:solidFill>
      </p:bgPr>
    </p:bg>
    <p:spTree>
      <p:nvGrpSpPr>
        <p:cNvPr id="570" name="Shape 570"/>
        <p:cNvGrpSpPr/>
        <p:nvPr/>
      </p:nvGrpSpPr>
      <p:grpSpPr>
        <a:xfrm>
          <a:off x="0" y="0"/>
          <a:ext cx="0" cy="0"/>
          <a:chOff x="0" y="0"/>
          <a:chExt cx="0" cy="0"/>
        </a:xfrm>
      </p:grpSpPr>
      <p:sp>
        <p:nvSpPr>
          <p:cNvPr id="571" name="Google Shape;571;p62"/>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72" name="Google Shape;572;p62"/>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latin typeface="Poppins"/>
                <a:ea typeface="Poppins"/>
                <a:cs typeface="Poppins"/>
                <a:sym typeface="Poppins"/>
              </a:rPr>
              <a:t>_</a:t>
            </a:r>
            <a:fld id="{00000000-1234-1234-1234-123412341234}" type="slidenum">
              <a:rPr b="1" lang="fr-FR" sz="2000">
                <a:latin typeface="Poppins"/>
                <a:ea typeface="Poppins"/>
                <a:cs typeface="Poppins"/>
                <a:sym typeface="Poppins"/>
              </a:rPr>
              <a:t>‹#›</a:t>
            </a:fld>
            <a:endParaRPr b="1" sz="1800">
              <a:latin typeface="Poppins"/>
              <a:ea typeface="Poppins"/>
              <a:cs typeface="Poppins"/>
              <a:sym typeface="Poppins"/>
            </a:endParaRPr>
          </a:p>
        </p:txBody>
      </p:sp>
      <p:pic>
        <p:nvPicPr>
          <p:cNvPr id="573" name="Google Shape;573;p62"/>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folio noir">
  <p:cSld name="CUSTOM_1_1_1_1">
    <p:bg>
      <p:bgPr>
        <a:solidFill>
          <a:srgbClr val="000000"/>
        </a:solidFill>
      </p:bgPr>
    </p:bg>
    <p:spTree>
      <p:nvGrpSpPr>
        <p:cNvPr id="574" name="Shape 574"/>
        <p:cNvGrpSpPr/>
        <p:nvPr/>
      </p:nvGrpSpPr>
      <p:grpSpPr>
        <a:xfrm>
          <a:off x="0" y="0"/>
          <a:ext cx="0" cy="0"/>
          <a:chOff x="0" y="0"/>
          <a:chExt cx="0" cy="0"/>
        </a:xfrm>
      </p:grpSpPr>
      <p:sp>
        <p:nvSpPr>
          <p:cNvPr id="575" name="Google Shape;575;p63"/>
          <p:cNvSpPr/>
          <p:nvPr/>
        </p:nvSpPr>
        <p:spPr>
          <a:xfrm>
            <a:off x="17301300" y="9283400"/>
            <a:ext cx="987000" cy="1003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76" name="Google Shape;576;p63"/>
          <p:cNvSpPr txBox="1"/>
          <p:nvPr/>
        </p:nvSpPr>
        <p:spPr>
          <a:xfrm>
            <a:off x="17301800" y="9283400"/>
            <a:ext cx="987000" cy="10038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fr-FR" sz="2000">
                <a:latin typeface="Poppins"/>
                <a:ea typeface="Poppins"/>
                <a:cs typeface="Poppins"/>
                <a:sym typeface="Poppins"/>
              </a:rPr>
              <a:t>_</a:t>
            </a:r>
            <a:fld id="{00000000-1234-1234-1234-123412341234}" type="slidenum">
              <a:rPr b="1" lang="fr-FR" sz="2000">
                <a:latin typeface="Poppins"/>
                <a:ea typeface="Poppins"/>
                <a:cs typeface="Poppins"/>
                <a:sym typeface="Poppins"/>
              </a:rPr>
              <a:t>‹#›</a:t>
            </a:fld>
            <a:endParaRPr b="1" sz="1800">
              <a:latin typeface="Poppins"/>
              <a:ea typeface="Poppins"/>
              <a:cs typeface="Poppins"/>
              <a:sym typeface="Poppins"/>
            </a:endParaRPr>
          </a:p>
        </p:txBody>
      </p:sp>
      <p:pic>
        <p:nvPicPr>
          <p:cNvPr id="577" name="Google Shape;577;p63"/>
          <p:cNvPicPr preferRelativeResize="0"/>
          <p:nvPr/>
        </p:nvPicPr>
        <p:blipFill rotWithShape="1">
          <a:blip r:embed="rId2">
            <a:alphaModFix/>
          </a:blip>
          <a:srcRect b="0" l="0" r="0" t="0"/>
          <a:stretch/>
        </p:blipFill>
        <p:spPr>
          <a:xfrm>
            <a:off x="735950" y="9810199"/>
            <a:ext cx="1965701" cy="185250"/>
          </a:xfrm>
          <a:prstGeom prst="rect">
            <a:avLst/>
          </a:prstGeom>
          <a:noFill/>
          <a:ln>
            <a:noFill/>
          </a:ln>
        </p:spPr>
      </p:pic>
      <p:sp>
        <p:nvSpPr>
          <p:cNvPr id="578" name="Google Shape;578;p63"/>
          <p:cNvSpPr txBox="1"/>
          <p:nvPr>
            <p:ph type="title"/>
          </p:nvPr>
        </p:nvSpPr>
        <p:spPr>
          <a:xfrm>
            <a:off x="577250" y="404100"/>
            <a:ext cx="17318400" cy="1674000"/>
          </a:xfrm>
          <a:prstGeom prst="rect">
            <a:avLst/>
          </a:prstGeom>
        </p:spPr>
        <p:txBody>
          <a:bodyPr anchorCtr="0" anchor="t" bIns="182850" lIns="182850" spcFirstLastPara="1" rIns="182850" wrap="square" tIns="182850">
            <a:normAutofit/>
          </a:bodyPr>
          <a:lstStyle>
            <a:lvl1pPr lvl="0" rtl="0">
              <a:spcBef>
                <a:spcPts val="0"/>
              </a:spcBef>
              <a:spcAft>
                <a:spcPts val="0"/>
              </a:spcAft>
              <a:buClr>
                <a:schemeClr val="dk1"/>
              </a:buClr>
              <a:buSzPts val="6400"/>
              <a:buNone/>
              <a:defRPr>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5">
    <p:spTree>
      <p:nvGrpSpPr>
        <p:cNvPr id="579" name="Shape 579"/>
        <p:cNvGrpSpPr/>
        <p:nvPr/>
      </p:nvGrpSpPr>
      <p:grpSpPr>
        <a:xfrm>
          <a:off x="0" y="0"/>
          <a:ext cx="0" cy="0"/>
          <a:chOff x="0" y="0"/>
          <a:chExt cx="0" cy="0"/>
        </a:xfrm>
      </p:grpSpPr>
      <p:sp>
        <p:nvSpPr>
          <p:cNvPr id="580" name="Google Shape;580;p64"/>
          <p:cNvSpPr txBox="1"/>
          <p:nvPr>
            <p:ph idx="12" type="sldNum"/>
          </p:nvPr>
        </p:nvSpPr>
        <p:spPr>
          <a:xfrm>
            <a:off x="8839200" y="9114835"/>
            <a:ext cx="4267200" cy="346200"/>
          </a:xfrm>
          <a:prstGeom prst="rect">
            <a:avLst/>
          </a:prstGeom>
          <a:noFill/>
          <a:ln>
            <a:noFill/>
          </a:ln>
        </p:spPr>
        <p:txBody>
          <a:bodyPr anchorCtr="0" anchor="ctr" bIns="34300" lIns="34300" spcFirstLastPara="1" rIns="34300" wrap="square" tIns="34300">
            <a:spAutoFit/>
          </a:bodyPr>
          <a:lstStyle>
            <a:lvl1pPr indent="0" lvl="0"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1pPr>
            <a:lvl2pPr indent="0" lvl="1"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2pPr>
            <a:lvl3pPr indent="0" lvl="2"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3pPr>
            <a:lvl4pPr indent="0" lvl="3"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4pPr>
            <a:lvl5pPr indent="0" lvl="4"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5pPr>
            <a:lvl6pPr indent="0" lvl="5"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6pPr>
            <a:lvl7pPr indent="0" lvl="6"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7pPr>
            <a:lvl8pPr indent="0" lvl="7"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8pPr>
            <a:lvl9pPr indent="0" lvl="8"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5_1">
    <p:bg>
      <p:bgPr>
        <a:solidFill>
          <a:srgbClr val="0062FF"/>
        </a:solidFill>
      </p:bgPr>
    </p:bg>
    <p:spTree>
      <p:nvGrpSpPr>
        <p:cNvPr id="581" name="Shape 581"/>
        <p:cNvGrpSpPr/>
        <p:nvPr/>
      </p:nvGrpSpPr>
      <p:grpSpPr>
        <a:xfrm>
          <a:off x="0" y="0"/>
          <a:ext cx="0" cy="0"/>
          <a:chOff x="0" y="0"/>
          <a:chExt cx="0" cy="0"/>
        </a:xfrm>
      </p:grpSpPr>
      <p:sp>
        <p:nvSpPr>
          <p:cNvPr id="582" name="Google Shape;582;p65"/>
          <p:cNvSpPr txBox="1"/>
          <p:nvPr>
            <p:ph idx="12" type="sldNum"/>
          </p:nvPr>
        </p:nvSpPr>
        <p:spPr>
          <a:xfrm>
            <a:off x="8839200" y="9114835"/>
            <a:ext cx="4267200" cy="346200"/>
          </a:xfrm>
          <a:prstGeom prst="rect">
            <a:avLst/>
          </a:prstGeom>
          <a:noFill/>
          <a:ln>
            <a:noFill/>
          </a:ln>
        </p:spPr>
        <p:txBody>
          <a:bodyPr anchorCtr="0" anchor="ctr" bIns="34300" lIns="34300" spcFirstLastPara="1" rIns="34300" wrap="square" tIns="34300">
            <a:spAutoFit/>
          </a:bodyPr>
          <a:lstStyle>
            <a:lvl1pPr indent="0" lvl="0"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1pPr>
            <a:lvl2pPr indent="0" lvl="1"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2pPr>
            <a:lvl3pPr indent="0" lvl="2"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3pPr>
            <a:lvl4pPr indent="0" lvl="3"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4pPr>
            <a:lvl5pPr indent="0" lvl="4"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5pPr>
            <a:lvl6pPr indent="0" lvl="5"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6pPr>
            <a:lvl7pPr indent="0" lvl="6"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7pPr>
            <a:lvl8pPr indent="0" lvl="7"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8pPr>
            <a:lvl9pPr indent="0" lvl="8"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rmeture">
  <p:cSld name="TITLE_5_1_2">
    <p:bg>
      <p:bgPr>
        <a:solidFill>
          <a:srgbClr val="0062FF"/>
        </a:solidFill>
      </p:bgPr>
    </p:bg>
    <p:spTree>
      <p:nvGrpSpPr>
        <p:cNvPr id="583" name="Shape 583"/>
        <p:cNvGrpSpPr/>
        <p:nvPr/>
      </p:nvGrpSpPr>
      <p:grpSpPr>
        <a:xfrm>
          <a:off x="0" y="0"/>
          <a:ext cx="0" cy="0"/>
          <a:chOff x="0" y="0"/>
          <a:chExt cx="0" cy="0"/>
        </a:xfrm>
      </p:grpSpPr>
      <p:pic>
        <p:nvPicPr>
          <p:cNvPr id="584" name="Google Shape;584;p66"/>
          <p:cNvPicPr preferRelativeResize="0"/>
          <p:nvPr/>
        </p:nvPicPr>
        <p:blipFill rotWithShape="1">
          <a:blip r:embed="rId2">
            <a:alphaModFix/>
          </a:blip>
          <a:srcRect b="0" l="0" r="0" t="0"/>
          <a:stretch/>
        </p:blipFill>
        <p:spPr>
          <a:xfrm>
            <a:off x="6807300" y="4932750"/>
            <a:ext cx="4472648" cy="421500"/>
          </a:xfrm>
          <a:prstGeom prst="rect">
            <a:avLst/>
          </a:prstGeom>
          <a:noFill/>
          <a:ln>
            <a:noFill/>
          </a:ln>
        </p:spPr>
      </p:pic>
      <p:sp>
        <p:nvSpPr>
          <p:cNvPr id="585" name="Google Shape;585;p66"/>
          <p:cNvSpPr txBox="1"/>
          <p:nvPr>
            <p:ph idx="1" type="body"/>
          </p:nvPr>
        </p:nvSpPr>
        <p:spPr>
          <a:xfrm>
            <a:off x="6829550" y="5500300"/>
            <a:ext cx="4472400" cy="1954200"/>
          </a:xfrm>
          <a:prstGeom prst="rect">
            <a:avLst/>
          </a:prstGeom>
        </p:spPr>
        <p:txBody>
          <a:bodyPr anchorCtr="0" anchor="t" bIns="182850" lIns="182850" spcFirstLastPara="1" rIns="182850" wrap="square" tIns="182850">
            <a:normAutofit/>
          </a:bodyPr>
          <a:lstStyle>
            <a:lvl1pPr indent="-342900" lvl="0" marL="457200" rtl="0" algn="ctr">
              <a:spcBef>
                <a:spcPts val="0"/>
              </a:spcBef>
              <a:spcAft>
                <a:spcPts val="0"/>
              </a:spcAft>
              <a:buClr>
                <a:schemeClr val="dk1"/>
              </a:buClr>
              <a:buSzPts val="1800"/>
              <a:buChar char="●"/>
              <a:defRPr>
                <a:solidFill>
                  <a:schemeClr val="dk1"/>
                </a:solidFill>
              </a:defRPr>
            </a:lvl1pPr>
            <a:lvl2pPr indent="-342900" lvl="1" marL="914400" rtl="0" algn="ctr">
              <a:spcBef>
                <a:spcPts val="0"/>
              </a:spcBef>
              <a:spcAft>
                <a:spcPts val="0"/>
              </a:spcAft>
              <a:buClr>
                <a:schemeClr val="dk1"/>
              </a:buClr>
              <a:buSzPts val="1800"/>
              <a:buChar char="○"/>
              <a:defRPr>
                <a:solidFill>
                  <a:schemeClr val="dk1"/>
                </a:solidFill>
              </a:defRPr>
            </a:lvl2pPr>
            <a:lvl3pPr indent="-342900" lvl="2" marL="1371600" rtl="0" algn="ctr">
              <a:spcBef>
                <a:spcPts val="0"/>
              </a:spcBef>
              <a:spcAft>
                <a:spcPts val="0"/>
              </a:spcAft>
              <a:buClr>
                <a:schemeClr val="dk1"/>
              </a:buClr>
              <a:buSzPts val="1800"/>
              <a:buChar char="■"/>
              <a:defRPr>
                <a:solidFill>
                  <a:schemeClr val="dk1"/>
                </a:solidFill>
              </a:defRPr>
            </a:lvl3pPr>
            <a:lvl4pPr indent="-342900" lvl="3" marL="1828800" rtl="0" algn="ctr">
              <a:spcBef>
                <a:spcPts val="0"/>
              </a:spcBef>
              <a:spcAft>
                <a:spcPts val="0"/>
              </a:spcAft>
              <a:buClr>
                <a:schemeClr val="dk1"/>
              </a:buClr>
              <a:buSzPts val="1800"/>
              <a:buChar char="●"/>
              <a:defRPr>
                <a:solidFill>
                  <a:schemeClr val="dk1"/>
                </a:solidFill>
              </a:defRPr>
            </a:lvl4pPr>
            <a:lvl5pPr indent="-342900" lvl="4" marL="2286000" rtl="0" algn="ctr">
              <a:spcBef>
                <a:spcPts val="0"/>
              </a:spcBef>
              <a:spcAft>
                <a:spcPts val="0"/>
              </a:spcAft>
              <a:buClr>
                <a:schemeClr val="dk1"/>
              </a:buClr>
              <a:buSzPts val="1800"/>
              <a:buChar char="○"/>
              <a:defRPr>
                <a:solidFill>
                  <a:schemeClr val="dk1"/>
                </a:solidFill>
              </a:defRPr>
            </a:lvl5pPr>
            <a:lvl6pPr indent="-342900" lvl="5" marL="2743200" rtl="0" algn="ctr">
              <a:spcBef>
                <a:spcPts val="0"/>
              </a:spcBef>
              <a:spcAft>
                <a:spcPts val="0"/>
              </a:spcAft>
              <a:buClr>
                <a:schemeClr val="dk1"/>
              </a:buClr>
              <a:buSzPts val="1800"/>
              <a:buChar char="■"/>
              <a:defRPr>
                <a:solidFill>
                  <a:schemeClr val="dk1"/>
                </a:solidFill>
              </a:defRPr>
            </a:lvl6pPr>
            <a:lvl7pPr indent="-342900" lvl="6" marL="3200400" rtl="0" algn="ctr">
              <a:spcBef>
                <a:spcPts val="0"/>
              </a:spcBef>
              <a:spcAft>
                <a:spcPts val="0"/>
              </a:spcAft>
              <a:buClr>
                <a:schemeClr val="dk1"/>
              </a:buClr>
              <a:buSzPts val="1800"/>
              <a:buChar char="●"/>
              <a:defRPr>
                <a:solidFill>
                  <a:schemeClr val="dk1"/>
                </a:solidFill>
              </a:defRPr>
            </a:lvl7pPr>
            <a:lvl8pPr indent="-342900" lvl="7" marL="3657600" rtl="0" algn="ctr">
              <a:spcBef>
                <a:spcPts val="0"/>
              </a:spcBef>
              <a:spcAft>
                <a:spcPts val="0"/>
              </a:spcAft>
              <a:buClr>
                <a:schemeClr val="dk1"/>
              </a:buClr>
              <a:buSzPts val="1800"/>
              <a:buChar char="○"/>
              <a:defRPr>
                <a:solidFill>
                  <a:schemeClr val="dk1"/>
                </a:solidFill>
              </a:defRPr>
            </a:lvl8pPr>
            <a:lvl9pPr indent="-342900" lvl="8" marL="4114800" rtl="0" algn="ctr">
              <a:spcBef>
                <a:spcPts val="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rmeture 1">
  <p:cSld name="TITLE_5_1_2_1">
    <p:bg>
      <p:bgPr>
        <a:solidFill>
          <a:srgbClr val="000000"/>
        </a:solidFill>
      </p:bgPr>
    </p:bg>
    <p:spTree>
      <p:nvGrpSpPr>
        <p:cNvPr id="586" name="Shape 586"/>
        <p:cNvGrpSpPr/>
        <p:nvPr/>
      </p:nvGrpSpPr>
      <p:grpSpPr>
        <a:xfrm>
          <a:off x="0" y="0"/>
          <a:ext cx="0" cy="0"/>
          <a:chOff x="0" y="0"/>
          <a:chExt cx="0" cy="0"/>
        </a:xfrm>
      </p:grpSpPr>
      <p:pic>
        <p:nvPicPr>
          <p:cNvPr id="587" name="Google Shape;587;p67"/>
          <p:cNvPicPr preferRelativeResize="0"/>
          <p:nvPr/>
        </p:nvPicPr>
        <p:blipFill rotWithShape="1">
          <a:blip r:embed="rId2">
            <a:alphaModFix/>
          </a:blip>
          <a:srcRect b="0" l="0" r="0" t="0"/>
          <a:stretch/>
        </p:blipFill>
        <p:spPr>
          <a:xfrm>
            <a:off x="6807300" y="4932750"/>
            <a:ext cx="4472648" cy="421500"/>
          </a:xfrm>
          <a:prstGeom prst="rect">
            <a:avLst/>
          </a:prstGeom>
          <a:noFill/>
          <a:ln>
            <a:noFill/>
          </a:ln>
        </p:spPr>
      </p:pic>
      <p:sp>
        <p:nvSpPr>
          <p:cNvPr id="588" name="Google Shape;588;p67"/>
          <p:cNvSpPr txBox="1"/>
          <p:nvPr>
            <p:ph idx="1" type="body"/>
          </p:nvPr>
        </p:nvSpPr>
        <p:spPr>
          <a:xfrm>
            <a:off x="6829550" y="5500300"/>
            <a:ext cx="4472400" cy="1954200"/>
          </a:xfrm>
          <a:prstGeom prst="rect">
            <a:avLst/>
          </a:prstGeom>
        </p:spPr>
        <p:txBody>
          <a:bodyPr anchorCtr="0" anchor="t" bIns="182850" lIns="182850" spcFirstLastPara="1" rIns="182850" wrap="square" tIns="182850">
            <a:normAutofit/>
          </a:bodyPr>
          <a:lstStyle>
            <a:lvl1pPr indent="-342900" lvl="0" marL="457200" rtl="0" algn="ctr">
              <a:spcBef>
                <a:spcPts val="0"/>
              </a:spcBef>
              <a:spcAft>
                <a:spcPts val="0"/>
              </a:spcAft>
              <a:buClr>
                <a:schemeClr val="dk1"/>
              </a:buClr>
              <a:buSzPts val="1800"/>
              <a:buChar char="●"/>
              <a:defRPr>
                <a:solidFill>
                  <a:schemeClr val="dk1"/>
                </a:solidFill>
              </a:defRPr>
            </a:lvl1pPr>
            <a:lvl2pPr indent="-342900" lvl="1" marL="914400" rtl="0" algn="ctr">
              <a:spcBef>
                <a:spcPts val="0"/>
              </a:spcBef>
              <a:spcAft>
                <a:spcPts val="0"/>
              </a:spcAft>
              <a:buClr>
                <a:schemeClr val="dk1"/>
              </a:buClr>
              <a:buSzPts val="1800"/>
              <a:buChar char="○"/>
              <a:defRPr>
                <a:solidFill>
                  <a:schemeClr val="dk1"/>
                </a:solidFill>
              </a:defRPr>
            </a:lvl2pPr>
            <a:lvl3pPr indent="-342900" lvl="2" marL="1371600" rtl="0" algn="ctr">
              <a:spcBef>
                <a:spcPts val="0"/>
              </a:spcBef>
              <a:spcAft>
                <a:spcPts val="0"/>
              </a:spcAft>
              <a:buClr>
                <a:schemeClr val="dk1"/>
              </a:buClr>
              <a:buSzPts val="1800"/>
              <a:buChar char="■"/>
              <a:defRPr>
                <a:solidFill>
                  <a:schemeClr val="dk1"/>
                </a:solidFill>
              </a:defRPr>
            </a:lvl3pPr>
            <a:lvl4pPr indent="-342900" lvl="3" marL="1828800" rtl="0" algn="ctr">
              <a:spcBef>
                <a:spcPts val="0"/>
              </a:spcBef>
              <a:spcAft>
                <a:spcPts val="0"/>
              </a:spcAft>
              <a:buClr>
                <a:schemeClr val="dk1"/>
              </a:buClr>
              <a:buSzPts val="1800"/>
              <a:buChar char="●"/>
              <a:defRPr>
                <a:solidFill>
                  <a:schemeClr val="dk1"/>
                </a:solidFill>
              </a:defRPr>
            </a:lvl4pPr>
            <a:lvl5pPr indent="-342900" lvl="4" marL="2286000" rtl="0" algn="ctr">
              <a:spcBef>
                <a:spcPts val="0"/>
              </a:spcBef>
              <a:spcAft>
                <a:spcPts val="0"/>
              </a:spcAft>
              <a:buClr>
                <a:schemeClr val="dk1"/>
              </a:buClr>
              <a:buSzPts val="1800"/>
              <a:buChar char="○"/>
              <a:defRPr>
                <a:solidFill>
                  <a:schemeClr val="dk1"/>
                </a:solidFill>
              </a:defRPr>
            </a:lvl5pPr>
            <a:lvl6pPr indent="-342900" lvl="5" marL="2743200" rtl="0" algn="ctr">
              <a:spcBef>
                <a:spcPts val="0"/>
              </a:spcBef>
              <a:spcAft>
                <a:spcPts val="0"/>
              </a:spcAft>
              <a:buClr>
                <a:schemeClr val="dk1"/>
              </a:buClr>
              <a:buSzPts val="1800"/>
              <a:buChar char="■"/>
              <a:defRPr>
                <a:solidFill>
                  <a:schemeClr val="dk1"/>
                </a:solidFill>
              </a:defRPr>
            </a:lvl6pPr>
            <a:lvl7pPr indent="-342900" lvl="6" marL="3200400" rtl="0" algn="ctr">
              <a:spcBef>
                <a:spcPts val="0"/>
              </a:spcBef>
              <a:spcAft>
                <a:spcPts val="0"/>
              </a:spcAft>
              <a:buClr>
                <a:schemeClr val="dk1"/>
              </a:buClr>
              <a:buSzPts val="1800"/>
              <a:buChar char="●"/>
              <a:defRPr>
                <a:solidFill>
                  <a:schemeClr val="dk1"/>
                </a:solidFill>
              </a:defRPr>
            </a:lvl7pPr>
            <a:lvl8pPr indent="-342900" lvl="7" marL="3657600" rtl="0" algn="ctr">
              <a:spcBef>
                <a:spcPts val="0"/>
              </a:spcBef>
              <a:spcAft>
                <a:spcPts val="0"/>
              </a:spcAft>
              <a:buClr>
                <a:schemeClr val="dk1"/>
              </a:buClr>
              <a:buSzPts val="1800"/>
              <a:buChar char="○"/>
              <a:defRPr>
                <a:solidFill>
                  <a:schemeClr val="dk1"/>
                </a:solidFill>
              </a:defRPr>
            </a:lvl8pPr>
            <a:lvl9pPr indent="-342900" lvl="8" marL="4114800" rtl="0" algn="ctr">
              <a:spcBef>
                <a:spcPts val="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TITLE_5_1_1">
    <p:bg>
      <p:bgPr>
        <a:solidFill>
          <a:srgbClr val="000000"/>
        </a:solidFill>
      </p:bgPr>
    </p:bg>
    <p:spTree>
      <p:nvGrpSpPr>
        <p:cNvPr id="589" name="Shape 589"/>
        <p:cNvGrpSpPr/>
        <p:nvPr/>
      </p:nvGrpSpPr>
      <p:grpSpPr>
        <a:xfrm>
          <a:off x="0" y="0"/>
          <a:ext cx="0" cy="0"/>
          <a:chOff x="0" y="0"/>
          <a:chExt cx="0" cy="0"/>
        </a:xfrm>
      </p:grpSpPr>
      <p:sp>
        <p:nvSpPr>
          <p:cNvPr id="590" name="Google Shape;590;p68"/>
          <p:cNvSpPr txBox="1"/>
          <p:nvPr>
            <p:ph idx="12" type="sldNum"/>
          </p:nvPr>
        </p:nvSpPr>
        <p:spPr>
          <a:xfrm>
            <a:off x="8839200" y="9114835"/>
            <a:ext cx="4267200" cy="346200"/>
          </a:xfrm>
          <a:prstGeom prst="rect">
            <a:avLst/>
          </a:prstGeom>
          <a:noFill/>
          <a:ln>
            <a:noFill/>
          </a:ln>
        </p:spPr>
        <p:txBody>
          <a:bodyPr anchorCtr="0" anchor="ctr" bIns="34300" lIns="34300" spcFirstLastPara="1" rIns="34300" wrap="square" tIns="34300">
            <a:spAutoFit/>
          </a:bodyPr>
          <a:lstStyle>
            <a:lvl1pPr indent="0" lvl="0"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1pPr>
            <a:lvl2pPr indent="0" lvl="1"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2pPr>
            <a:lvl3pPr indent="0" lvl="2"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3pPr>
            <a:lvl4pPr indent="0" lvl="3"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4pPr>
            <a:lvl5pPr indent="0" lvl="4"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5pPr>
            <a:lvl6pPr indent="0" lvl="5"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6pPr>
            <a:lvl7pPr indent="0" lvl="6"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7pPr>
            <a:lvl8pPr indent="0" lvl="7"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8pPr>
            <a:lvl9pPr indent="0" lvl="8"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1_2">
    <p:spTree>
      <p:nvGrpSpPr>
        <p:cNvPr id="591" name="Shape 591"/>
        <p:cNvGrpSpPr/>
        <p:nvPr/>
      </p:nvGrpSpPr>
      <p:grpSpPr>
        <a:xfrm>
          <a:off x="0" y="0"/>
          <a:ext cx="0" cy="0"/>
          <a:chOff x="0" y="0"/>
          <a:chExt cx="0" cy="0"/>
        </a:xfrm>
      </p:grpSpPr>
      <p:sp>
        <p:nvSpPr>
          <p:cNvPr id="592" name="Google Shape;592;p69"/>
          <p:cNvSpPr txBox="1"/>
          <p:nvPr>
            <p:ph idx="12" type="sldNum"/>
          </p:nvPr>
        </p:nvSpPr>
        <p:spPr>
          <a:xfrm>
            <a:off x="8839200" y="9114834"/>
            <a:ext cx="4267200" cy="346200"/>
          </a:xfrm>
          <a:prstGeom prst="rect">
            <a:avLst/>
          </a:prstGeom>
          <a:noFill/>
          <a:ln>
            <a:noFill/>
          </a:ln>
        </p:spPr>
        <p:txBody>
          <a:bodyPr anchorCtr="0" anchor="ctr" bIns="34300" lIns="34300" spcFirstLastPara="1" rIns="34300" wrap="square" tIns="34300">
            <a:spAutoFit/>
          </a:bodyPr>
          <a:lstStyle>
            <a:lvl1pPr indent="0" lvl="0"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1pPr>
            <a:lvl2pPr indent="0" lvl="1"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2pPr>
            <a:lvl3pPr indent="0" lvl="2"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3pPr>
            <a:lvl4pPr indent="0" lvl="3"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4pPr>
            <a:lvl5pPr indent="0" lvl="4"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5pPr>
            <a:lvl6pPr indent="0" lvl="5"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6pPr>
            <a:lvl7pPr indent="0" lvl="6"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7pPr>
            <a:lvl8pPr indent="0" lvl="7"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8pPr>
            <a:lvl9pPr indent="0" lvl="8" marL="0" marR="0" rtl="0" algn="r">
              <a:lnSpc>
                <a:spcPct val="100000"/>
              </a:lnSpc>
              <a:spcBef>
                <a:spcPts val="0"/>
              </a:spcBef>
              <a:spcAft>
                <a:spcPts val="0"/>
              </a:spcAft>
              <a:buClr>
                <a:srgbClr val="B9B9B9"/>
              </a:buClr>
              <a:buSzPts val="1800"/>
              <a:buFont typeface="Calibri"/>
              <a:buNone/>
              <a:defRPr b="0" i="0" sz="1800" u="none" cap="none" strike="noStrike">
                <a:solidFill>
                  <a:srgbClr val="B9B9B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_1 1">
  <p:cSld name="TITLE_4">
    <p:bg>
      <p:bgPr>
        <a:solidFill>
          <a:srgbClr val="0062FF"/>
        </a:solidFill>
      </p:bgPr>
    </p:bg>
    <p:spTree>
      <p:nvGrpSpPr>
        <p:cNvPr id="22" name="Shape 22"/>
        <p:cNvGrpSpPr/>
        <p:nvPr/>
      </p:nvGrpSpPr>
      <p:grpSpPr>
        <a:xfrm>
          <a:off x="0" y="0"/>
          <a:ext cx="0" cy="0"/>
          <a:chOff x="0" y="0"/>
          <a:chExt cx="0" cy="0"/>
        </a:xfrm>
      </p:grpSpPr>
      <p:pic>
        <p:nvPicPr>
          <p:cNvPr id="23" name="Google Shape;23;p9"/>
          <p:cNvPicPr preferRelativeResize="0"/>
          <p:nvPr/>
        </p:nvPicPr>
        <p:blipFill rotWithShape="1">
          <a:blip r:embed="rId2">
            <a:alphaModFix/>
          </a:blip>
          <a:srcRect b="1597" l="15978" r="25600" t="30148"/>
          <a:stretch/>
        </p:blipFill>
        <p:spPr>
          <a:xfrm flipH="1">
            <a:off x="7547704" y="0"/>
            <a:ext cx="10740296" cy="10286998"/>
          </a:xfrm>
          <a:prstGeom prst="rect">
            <a:avLst/>
          </a:prstGeom>
          <a:noFill/>
          <a:ln>
            <a:noFill/>
          </a:ln>
        </p:spPr>
      </p:pic>
      <p:sp>
        <p:nvSpPr>
          <p:cNvPr id="24" name="Google Shape;24;p9"/>
          <p:cNvSpPr/>
          <p:nvPr/>
        </p:nvSpPr>
        <p:spPr>
          <a:xfrm>
            <a:off x="12741400" y="8734250"/>
            <a:ext cx="4068600" cy="9912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5" name="Google Shape;25;p9"/>
          <p:cNvSpPr txBox="1"/>
          <p:nvPr/>
        </p:nvSpPr>
        <p:spPr>
          <a:xfrm>
            <a:off x="12801600" y="8854850"/>
            <a:ext cx="4137600" cy="8706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b="1" lang="fr-FR" sz="2600">
                <a:solidFill>
                  <a:srgbClr val="0062FF"/>
                </a:solidFill>
                <a:latin typeface="Poppins"/>
                <a:ea typeface="Poppins"/>
                <a:cs typeface="Poppins"/>
                <a:sym typeface="Poppins"/>
              </a:rPr>
              <a:t>Solutions entreprises</a:t>
            </a:r>
            <a:endParaRPr b="1" sz="2600">
              <a:solidFill>
                <a:srgbClr val="0062FF"/>
              </a:solidFill>
              <a:latin typeface="Poppins"/>
              <a:ea typeface="Poppins"/>
              <a:cs typeface="Poppins"/>
              <a:sym typeface="Poppins"/>
            </a:endParaRPr>
          </a:p>
        </p:txBody>
      </p:sp>
      <p:sp>
        <p:nvSpPr>
          <p:cNvPr id="26" name="Google Shape;26;p9"/>
          <p:cNvSpPr/>
          <p:nvPr/>
        </p:nvSpPr>
        <p:spPr>
          <a:xfrm>
            <a:off x="16810200" y="7743050"/>
            <a:ext cx="991200" cy="9912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27" name="Google Shape;27;p9"/>
          <p:cNvSpPr/>
          <p:nvPr/>
        </p:nvSpPr>
        <p:spPr>
          <a:xfrm>
            <a:off x="8637250" y="0"/>
            <a:ext cx="78846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28" name="Google Shape;28;p9"/>
          <p:cNvSpPr/>
          <p:nvPr/>
        </p:nvSpPr>
        <p:spPr>
          <a:xfrm>
            <a:off x="7201850" y="4325900"/>
            <a:ext cx="2317200" cy="42480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pic>
        <p:nvPicPr>
          <p:cNvPr id="29" name="Google Shape;29;p9"/>
          <p:cNvPicPr preferRelativeResize="0"/>
          <p:nvPr/>
        </p:nvPicPr>
        <p:blipFill>
          <a:blip r:embed="rId3">
            <a:alphaModFix/>
          </a:blip>
          <a:stretch>
            <a:fillRect/>
          </a:stretch>
        </p:blipFill>
        <p:spPr>
          <a:xfrm>
            <a:off x="735950" y="856550"/>
            <a:ext cx="4774729" cy="870600"/>
          </a:xfrm>
          <a:prstGeom prst="rect">
            <a:avLst/>
          </a:prstGeom>
          <a:noFill/>
          <a:ln>
            <a:noFill/>
          </a:ln>
        </p:spPr>
      </p:pic>
      <p:sp>
        <p:nvSpPr>
          <p:cNvPr id="30" name="Google Shape;30;p9"/>
          <p:cNvSpPr/>
          <p:nvPr/>
        </p:nvSpPr>
        <p:spPr>
          <a:xfrm>
            <a:off x="7534100" y="0"/>
            <a:ext cx="3429600" cy="68592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31" name="Google Shape;31;p9"/>
          <p:cNvSpPr/>
          <p:nvPr/>
        </p:nvSpPr>
        <p:spPr>
          <a:xfrm>
            <a:off x="7547700" y="5144400"/>
            <a:ext cx="5130600" cy="17148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32" name="Google Shape;32;p9"/>
          <p:cNvSpPr txBox="1"/>
          <p:nvPr>
            <p:ph type="ctrTitle"/>
          </p:nvPr>
        </p:nvSpPr>
        <p:spPr>
          <a:xfrm>
            <a:off x="735950" y="2670900"/>
            <a:ext cx="8925600" cy="5715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8800"/>
              <a:buNone/>
              <a:defRPr sz="88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33" name="Google Shape;33;p9"/>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_2">
  <p:cSld name="TITLE_3">
    <p:bg>
      <p:bgPr>
        <a:solidFill>
          <a:srgbClr val="0062FF"/>
        </a:solidFill>
      </p:bgPr>
    </p:bg>
    <p:spTree>
      <p:nvGrpSpPr>
        <p:cNvPr id="34" name="Shape 34"/>
        <p:cNvGrpSpPr/>
        <p:nvPr/>
      </p:nvGrpSpPr>
      <p:grpSpPr>
        <a:xfrm>
          <a:off x="0" y="0"/>
          <a:ext cx="0" cy="0"/>
          <a:chOff x="0" y="0"/>
          <a:chExt cx="0" cy="0"/>
        </a:xfrm>
      </p:grpSpPr>
      <p:pic>
        <p:nvPicPr>
          <p:cNvPr id="35" name="Google Shape;35;p10"/>
          <p:cNvPicPr preferRelativeResize="0"/>
          <p:nvPr/>
        </p:nvPicPr>
        <p:blipFill rotWithShape="1">
          <a:blip r:embed="rId2">
            <a:alphaModFix/>
          </a:blip>
          <a:srcRect b="0" l="21649" r="8761" t="0"/>
          <a:stretch/>
        </p:blipFill>
        <p:spPr>
          <a:xfrm>
            <a:off x="7547704" y="0"/>
            <a:ext cx="10740296" cy="10286995"/>
          </a:xfrm>
          <a:prstGeom prst="rect">
            <a:avLst/>
          </a:prstGeom>
          <a:noFill/>
          <a:ln>
            <a:noFill/>
          </a:ln>
        </p:spPr>
      </p:pic>
      <p:pic>
        <p:nvPicPr>
          <p:cNvPr id="36" name="Google Shape;36;p10"/>
          <p:cNvPicPr preferRelativeResize="0"/>
          <p:nvPr/>
        </p:nvPicPr>
        <p:blipFill>
          <a:blip r:embed="rId3">
            <a:alphaModFix/>
          </a:blip>
          <a:stretch>
            <a:fillRect/>
          </a:stretch>
        </p:blipFill>
        <p:spPr>
          <a:xfrm>
            <a:off x="735950" y="856550"/>
            <a:ext cx="4774729" cy="870600"/>
          </a:xfrm>
          <a:prstGeom prst="rect">
            <a:avLst/>
          </a:prstGeom>
          <a:noFill/>
          <a:ln>
            <a:noFill/>
          </a:ln>
        </p:spPr>
      </p:pic>
      <p:sp>
        <p:nvSpPr>
          <p:cNvPr id="37" name="Google Shape;37;p10"/>
          <p:cNvSpPr/>
          <p:nvPr/>
        </p:nvSpPr>
        <p:spPr>
          <a:xfrm>
            <a:off x="16521850" y="-1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38" name="Google Shape;38;p10"/>
          <p:cNvSpPr/>
          <p:nvPr/>
        </p:nvSpPr>
        <p:spPr>
          <a:xfrm>
            <a:off x="12989050" y="-1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39" name="Google Shape;39;p10"/>
          <p:cNvSpPr/>
          <p:nvPr/>
        </p:nvSpPr>
        <p:spPr>
          <a:xfrm>
            <a:off x="11222650" y="17662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40" name="Google Shape;40;p10"/>
          <p:cNvSpPr/>
          <p:nvPr/>
        </p:nvSpPr>
        <p:spPr>
          <a:xfrm>
            <a:off x="7356700" y="1766250"/>
            <a:ext cx="1957200" cy="39486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41" name="Google Shape;41;p10"/>
          <p:cNvSpPr/>
          <p:nvPr/>
        </p:nvSpPr>
        <p:spPr>
          <a:xfrm>
            <a:off x="7356700" y="5299050"/>
            <a:ext cx="37236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42" name="Google Shape;42;p10"/>
          <p:cNvSpPr txBox="1"/>
          <p:nvPr>
            <p:ph type="ctrTitle"/>
          </p:nvPr>
        </p:nvSpPr>
        <p:spPr>
          <a:xfrm>
            <a:off x="735950" y="2670900"/>
            <a:ext cx="7890000" cy="5715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8800"/>
              <a:buNone/>
              <a:defRPr sz="88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43" name="Google Shape;43;p10"/>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_3">
  <p:cSld name="TITLE_3_1">
    <p:bg>
      <p:bgPr>
        <a:solidFill>
          <a:srgbClr val="0062FF"/>
        </a:solidFill>
      </p:bgPr>
    </p:bg>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11697" l="0" r="0" t="11697"/>
          <a:stretch/>
        </p:blipFill>
        <p:spPr>
          <a:xfrm>
            <a:off x="7547704" y="0"/>
            <a:ext cx="10740292" cy="10286991"/>
          </a:xfrm>
          <a:prstGeom prst="rect">
            <a:avLst/>
          </a:prstGeom>
          <a:noFill/>
          <a:ln>
            <a:noFill/>
          </a:ln>
        </p:spPr>
      </p:pic>
      <p:pic>
        <p:nvPicPr>
          <p:cNvPr id="46" name="Google Shape;46;p11"/>
          <p:cNvPicPr preferRelativeResize="0"/>
          <p:nvPr/>
        </p:nvPicPr>
        <p:blipFill>
          <a:blip r:embed="rId3">
            <a:alphaModFix/>
          </a:blip>
          <a:stretch>
            <a:fillRect/>
          </a:stretch>
        </p:blipFill>
        <p:spPr>
          <a:xfrm>
            <a:off x="735950" y="856550"/>
            <a:ext cx="4774729" cy="870600"/>
          </a:xfrm>
          <a:prstGeom prst="rect">
            <a:avLst/>
          </a:prstGeom>
          <a:noFill/>
          <a:ln>
            <a:noFill/>
          </a:ln>
        </p:spPr>
      </p:pic>
      <p:sp>
        <p:nvSpPr>
          <p:cNvPr id="47" name="Google Shape;47;p11"/>
          <p:cNvSpPr/>
          <p:nvPr/>
        </p:nvSpPr>
        <p:spPr>
          <a:xfrm>
            <a:off x="16521850" y="-1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48" name="Google Shape;48;p11"/>
          <p:cNvSpPr/>
          <p:nvPr/>
        </p:nvSpPr>
        <p:spPr>
          <a:xfrm>
            <a:off x="9314100" y="70654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49" name="Google Shape;49;p11"/>
          <p:cNvSpPr/>
          <p:nvPr/>
        </p:nvSpPr>
        <p:spPr>
          <a:xfrm>
            <a:off x="7310250" y="52990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50" name="Google Shape;50;p11"/>
          <p:cNvSpPr/>
          <p:nvPr/>
        </p:nvSpPr>
        <p:spPr>
          <a:xfrm>
            <a:off x="14755450" y="17662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51" name="Google Shape;51;p11"/>
          <p:cNvSpPr/>
          <p:nvPr/>
        </p:nvSpPr>
        <p:spPr>
          <a:xfrm>
            <a:off x="7310250" y="17662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52" name="Google Shape;52;p11"/>
          <p:cNvSpPr/>
          <p:nvPr/>
        </p:nvSpPr>
        <p:spPr>
          <a:xfrm>
            <a:off x="7310250" y="3532650"/>
            <a:ext cx="20040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53" name="Google Shape;53;p11"/>
          <p:cNvSpPr/>
          <p:nvPr/>
        </p:nvSpPr>
        <p:spPr>
          <a:xfrm>
            <a:off x="16521850" y="3532650"/>
            <a:ext cx="1766400" cy="1766400"/>
          </a:xfrm>
          <a:prstGeom prst="rect">
            <a:avLst/>
          </a:prstGeom>
          <a:solidFill>
            <a:srgbClr val="0062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solidFill>
                <a:srgbClr val="0062FF"/>
              </a:solidFill>
              <a:latin typeface="Calibri"/>
              <a:ea typeface="Calibri"/>
              <a:cs typeface="Calibri"/>
              <a:sym typeface="Calibri"/>
            </a:endParaRPr>
          </a:p>
        </p:txBody>
      </p:sp>
      <p:sp>
        <p:nvSpPr>
          <p:cNvPr id="54" name="Google Shape;54;p11"/>
          <p:cNvSpPr txBox="1"/>
          <p:nvPr>
            <p:ph type="ctrTitle"/>
          </p:nvPr>
        </p:nvSpPr>
        <p:spPr>
          <a:xfrm>
            <a:off x="735950" y="2670900"/>
            <a:ext cx="7890000" cy="5715600"/>
          </a:xfrm>
          <a:prstGeom prst="rect">
            <a:avLst/>
          </a:prstGeom>
        </p:spPr>
        <p:txBody>
          <a:bodyPr anchorCtr="0" anchor="t" bIns="0" lIns="0" spcFirstLastPara="1" rIns="0" wrap="square" tIns="0">
            <a:normAutofit/>
          </a:bodyPr>
          <a:lstStyle>
            <a:lvl1pPr lvl="0" rtl="0">
              <a:spcBef>
                <a:spcPts val="0"/>
              </a:spcBef>
              <a:spcAft>
                <a:spcPts val="0"/>
              </a:spcAft>
              <a:buClr>
                <a:schemeClr val="dk1"/>
              </a:buClr>
              <a:buSzPts val="8800"/>
              <a:buNone/>
              <a:defRPr sz="8800">
                <a:solidFill>
                  <a:schemeClr val="dk1"/>
                </a:solidFill>
              </a:defRPr>
            </a:lvl1pPr>
            <a:lvl2pPr lvl="1" rtl="0">
              <a:spcBef>
                <a:spcPts val="0"/>
              </a:spcBef>
              <a:spcAft>
                <a:spcPts val="0"/>
              </a:spcAft>
              <a:buSzPts val="8000"/>
              <a:buFont typeface="Poppins"/>
              <a:buNone/>
              <a:defRPr b="1" sz="8000">
                <a:latin typeface="Poppins"/>
                <a:ea typeface="Poppins"/>
                <a:cs typeface="Poppins"/>
                <a:sym typeface="Poppins"/>
              </a:defRPr>
            </a:lvl2pPr>
            <a:lvl3pPr lvl="2" rtl="0">
              <a:spcBef>
                <a:spcPts val="0"/>
              </a:spcBef>
              <a:spcAft>
                <a:spcPts val="0"/>
              </a:spcAft>
              <a:buSzPts val="8000"/>
              <a:buFont typeface="Poppins"/>
              <a:buNone/>
              <a:defRPr b="1" sz="8000">
                <a:latin typeface="Poppins"/>
                <a:ea typeface="Poppins"/>
                <a:cs typeface="Poppins"/>
                <a:sym typeface="Poppins"/>
              </a:defRPr>
            </a:lvl3pPr>
            <a:lvl4pPr lvl="3" rtl="0">
              <a:spcBef>
                <a:spcPts val="0"/>
              </a:spcBef>
              <a:spcAft>
                <a:spcPts val="0"/>
              </a:spcAft>
              <a:buSzPts val="8000"/>
              <a:buFont typeface="Poppins"/>
              <a:buNone/>
              <a:defRPr b="1" sz="8000">
                <a:latin typeface="Poppins"/>
                <a:ea typeface="Poppins"/>
                <a:cs typeface="Poppins"/>
                <a:sym typeface="Poppins"/>
              </a:defRPr>
            </a:lvl4pPr>
            <a:lvl5pPr lvl="4" rtl="0">
              <a:spcBef>
                <a:spcPts val="0"/>
              </a:spcBef>
              <a:spcAft>
                <a:spcPts val="0"/>
              </a:spcAft>
              <a:buSzPts val="8000"/>
              <a:buFont typeface="Poppins"/>
              <a:buNone/>
              <a:defRPr b="1" sz="8000">
                <a:latin typeface="Poppins"/>
                <a:ea typeface="Poppins"/>
                <a:cs typeface="Poppins"/>
                <a:sym typeface="Poppins"/>
              </a:defRPr>
            </a:lvl5pPr>
            <a:lvl6pPr lvl="5" rtl="0">
              <a:spcBef>
                <a:spcPts val="0"/>
              </a:spcBef>
              <a:spcAft>
                <a:spcPts val="0"/>
              </a:spcAft>
              <a:buSzPts val="8000"/>
              <a:buFont typeface="Poppins"/>
              <a:buNone/>
              <a:defRPr b="1" sz="8000">
                <a:latin typeface="Poppins"/>
                <a:ea typeface="Poppins"/>
                <a:cs typeface="Poppins"/>
                <a:sym typeface="Poppins"/>
              </a:defRPr>
            </a:lvl6pPr>
            <a:lvl7pPr lvl="6" rtl="0">
              <a:spcBef>
                <a:spcPts val="0"/>
              </a:spcBef>
              <a:spcAft>
                <a:spcPts val="0"/>
              </a:spcAft>
              <a:buSzPts val="8000"/>
              <a:buFont typeface="Poppins"/>
              <a:buNone/>
              <a:defRPr b="1" sz="8000">
                <a:latin typeface="Poppins"/>
                <a:ea typeface="Poppins"/>
                <a:cs typeface="Poppins"/>
                <a:sym typeface="Poppins"/>
              </a:defRPr>
            </a:lvl7pPr>
            <a:lvl8pPr lvl="7" rtl="0">
              <a:spcBef>
                <a:spcPts val="0"/>
              </a:spcBef>
              <a:spcAft>
                <a:spcPts val="0"/>
              </a:spcAft>
              <a:buSzPts val="8000"/>
              <a:buFont typeface="Poppins"/>
              <a:buNone/>
              <a:defRPr b="1" sz="8000">
                <a:latin typeface="Poppins"/>
                <a:ea typeface="Poppins"/>
                <a:cs typeface="Poppins"/>
                <a:sym typeface="Poppins"/>
              </a:defRPr>
            </a:lvl8pPr>
            <a:lvl9pPr lvl="8" rtl="0">
              <a:spcBef>
                <a:spcPts val="0"/>
              </a:spcBef>
              <a:spcAft>
                <a:spcPts val="0"/>
              </a:spcAft>
              <a:buSzPts val="8000"/>
              <a:buFont typeface="Poppins"/>
              <a:buNone/>
              <a:defRPr b="1" sz="8000">
                <a:latin typeface="Poppins"/>
                <a:ea typeface="Poppins"/>
                <a:cs typeface="Poppins"/>
                <a:sym typeface="Poppins"/>
              </a:defRPr>
            </a:lvl9pPr>
          </a:lstStyle>
          <a:p/>
        </p:txBody>
      </p:sp>
      <p:sp>
        <p:nvSpPr>
          <p:cNvPr id="55" name="Google Shape;55;p11"/>
          <p:cNvSpPr txBox="1"/>
          <p:nvPr>
            <p:ph idx="12" type="sldNum"/>
          </p:nvPr>
        </p:nvSpPr>
        <p:spPr>
          <a:xfrm>
            <a:off x="17113568" y="9499702"/>
            <a:ext cx="1097400" cy="787200"/>
          </a:xfrm>
          <a:prstGeom prst="rect">
            <a:avLst/>
          </a:prstGeom>
        </p:spPr>
        <p:txBody>
          <a:bodyPr anchorCtr="0" anchor="t" bIns="182850" lIns="182850" spcFirstLastPara="1" rIns="182850" wrap="square" tIns="182850">
            <a:normAutofit/>
          </a:bodyPr>
          <a:lstStyle>
            <a:lvl1pPr lvl="0" rtl="0">
              <a:buNone/>
              <a:defRPr sz="2600">
                <a:solidFill>
                  <a:srgbClr val="000000"/>
                </a:solidFill>
                <a:latin typeface="Poppins"/>
                <a:ea typeface="Poppins"/>
                <a:cs typeface="Poppins"/>
                <a:sym typeface="Poppins"/>
              </a:defRPr>
            </a:lvl1pPr>
            <a:lvl2pPr lvl="1" rtl="0">
              <a:buNone/>
              <a:defRPr sz="2600">
                <a:solidFill>
                  <a:srgbClr val="000000"/>
                </a:solidFill>
                <a:latin typeface="Poppins"/>
                <a:ea typeface="Poppins"/>
                <a:cs typeface="Poppins"/>
                <a:sym typeface="Poppins"/>
              </a:defRPr>
            </a:lvl2pPr>
            <a:lvl3pPr lvl="2" rtl="0">
              <a:buNone/>
              <a:defRPr sz="2600">
                <a:solidFill>
                  <a:srgbClr val="000000"/>
                </a:solidFill>
                <a:latin typeface="Poppins"/>
                <a:ea typeface="Poppins"/>
                <a:cs typeface="Poppins"/>
                <a:sym typeface="Poppins"/>
              </a:defRPr>
            </a:lvl3pPr>
            <a:lvl4pPr lvl="3" rtl="0">
              <a:buNone/>
              <a:defRPr sz="2600">
                <a:solidFill>
                  <a:srgbClr val="000000"/>
                </a:solidFill>
                <a:latin typeface="Poppins"/>
                <a:ea typeface="Poppins"/>
                <a:cs typeface="Poppins"/>
                <a:sym typeface="Poppins"/>
              </a:defRPr>
            </a:lvl4pPr>
            <a:lvl5pPr lvl="4" rtl="0">
              <a:buNone/>
              <a:defRPr sz="2600">
                <a:solidFill>
                  <a:srgbClr val="000000"/>
                </a:solidFill>
                <a:latin typeface="Poppins"/>
                <a:ea typeface="Poppins"/>
                <a:cs typeface="Poppins"/>
                <a:sym typeface="Poppins"/>
              </a:defRPr>
            </a:lvl5pPr>
            <a:lvl6pPr lvl="5" rtl="0">
              <a:buNone/>
              <a:defRPr sz="2600">
                <a:solidFill>
                  <a:srgbClr val="000000"/>
                </a:solidFill>
                <a:latin typeface="Poppins"/>
                <a:ea typeface="Poppins"/>
                <a:cs typeface="Poppins"/>
                <a:sym typeface="Poppins"/>
              </a:defRPr>
            </a:lvl6pPr>
            <a:lvl7pPr lvl="6" rtl="0">
              <a:buNone/>
              <a:defRPr sz="2600">
                <a:solidFill>
                  <a:srgbClr val="000000"/>
                </a:solidFill>
                <a:latin typeface="Poppins"/>
                <a:ea typeface="Poppins"/>
                <a:cs typeface="Poppins"/>
                <a:sym typeface="Poppins"/>
              </a:defRPr>
            </a:lvl7pPr>
            <a:lvl8pPr lvl="7" rtl="0">
              <a:buNone/>
              <a:defRPr sz="2600">
                <a:solidFill>
                  <a:srgbClr val="000000"/>
                </a:solidFill>
                <a:latin typeface="Poppins"/>
                <a:ea typeface="Poppins"/>
                <a:cs typeface="Poppins"/>
                <a:sym typeface="Poppins"/>
              </a:defRPr>
            </a:lvl8pPr>
            <a:lvl9pPr lvl="8" rtl="0">
              <a:buNone/>
              <a:defRPr sz="2600">
                <a:solidFill>
                  <a:srgbClr val="000000"/>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fr-FR"/>
              <a:t>‹#›</a:t>
            </a:fld>
            <a:endParaRPr/>
          </a:p>
        </p:txBody>
      </p:sp>
      <p:sp>
        <p:nvSpPr>
          <p:cNvPr id="56" name="Google Shape;56;p11"/>
          <p:cNvSpPr/>
          <p:nvPr/>
        </p:nvSpPr>
        <p:spPr>
          <a:xfrm>
            <a:off x="12741400" y="8734250"/>
            <a:ext cx="4068600" cy="9912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
        <p:nvSpPr>
          <p:cNvPr id="57" name="Google Shape;57;p11"/>
          <p:cNvSpPr txBox="1"/>
          <p:nvPr/>
        </p:nvSpPr>
        <p:spPr>
          <a:xfrm>
            <a:off x="12801600" y="8854850"/>
            <a:ext cx="4137600" cy="8706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r>
              <a:rPr b="1" lang="fr-FR" sz="2600">
                <a:solidFill>
                  <a:srgbClr val="0062FF"/>
                </a:solidFill>
                <a:latin typeface="Poppins"/>
                <a:ea typeface="Poppins"/>
                <a:cs typeface="Poppins"/>
                <a:sym typeface="Poppins"/>
              </a:rPr>
              <a:t>Solutions entreprises</a:t>
            </a:r>
            <a:endParaRPr b="1" sz="2600">
              <a:solidFill>
                <a:srgbClr val="0062FF"/>
              </a:solidFill>
              <a:latin typeface="Poppins"/>
              <a:ea typeface="Poppins"/>
              <a:cs typeface="Poppins"/>
              <a:sym typeface="Poppins"/>
            </a:endParaRPr>
          </a:p>
        </p:txBody>
      </p:sp>
      <p:sp>
        <p:nvSpPr>
          <p:cNvPr id="58" name="Google Shape;58;p11"/>
          <p:cNvSpPr/>
          <p:nvPr/>
        </p:nvSpPr>
        <p:spPr>
          <a:xfrm>
            <a:off x="16810200" y="7743050"/>
            <a:ext cx="991200" cy="9912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5.xml"/><Relationship Id="rId42" Type="http://schemas.openxmlformats.org/officeDocument/2006/relationships/slideLayout" Target="../slideLayouts/slideLayout47.xml"/><Relationship Id="rId41" Type="http://schemas.openxmlformats.org/officeDocument/2006/relationships/slideLayout" Target="../slideLayouts/slideLayout46.xml"/><Relationship Id="rId44" Type="http://schemas.openxmlformats.org/officeDocument/2006/relationships/slideLayout" Target="../slideLayouts/slideLayout49.xml"/><Relationship Id="rId43" Type="http://schemas.openxmlformats.org/officeDocument/2006/relationships/slideLayout" Target="../slideLayouts/slideLayout48.xml"/><Relationship Id="rId46" Type="http://schemas.openxmlformats.org/officeDocument/2006/relationships/slideLayout" Target="../slideLayouts/slideLayout51.xml"/><Relationship Id="rId45" Type="http://schemas.openxmlformats.org/officeDocument/2006/relationships/slideLayout" Target="../slideLayouts/slideLayout50.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48" Type="http://schemas.openxmlformats.org/officeDocument/2006/relationships/slideLayout" Target="../slideLayouts/slideLayout53.xml"/><Relationship Id="rId47" Type="http://schemas.openxmlformats.org/officeDocument/2006/relationships/slideLayout" Target="../slideLayouts/slideLayout52.xml"/><Relationship Id="rId49" Type="http://schemas.openxmlformats.org/officeDocument/2006/relationships/slideLayout" Target="../slideLayouts/slideLayout5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31" Type="http://schemas.openxmlformats.org/officeDocument/2006/relationships/slideLayout" Target="../slideLayouts/slideLayout36.xml"/><Relationship Id="rId30" Type="http://schemas.openxmlformats.org/officeDocument/2006/relationships/slideLayout" Target="../slideLayouts/slideLayout35.xml"/><Relationship Id="rId33" Type="http://schemas.openxmlformats.org/officeDocument/2006/relationships/slideLayout" Target="../slideLayouts/slideLayout38.xml"/><Relationship Id="rId32" Type="http://schemas.openxmlformats.org/officeDocument/2006/relationships/slideLayout" Target="../slideLayouts/slideLayout37.xml"/><Relationship Id="rId35" Type="http://schemas.openxmlformats.org/officeDocument/2006/relationships/slideLayout" Target="../slideLayouts/slideLayout40.xml"/><Relationship Id="rId34" Type="http://schemas.openxmlformats.org/officeDocument/2006/relationships/slideLayout" Target="../slideLayouts/slideLayout39.xml"/><Relationship Id="rId37" Type="http://schemas.openxmlformats.org/officeDocument/2006/relationships/slideLayout" Target="../slideLayouts/slideLayout42.xml"/><Relationship Id="rId36" Type="http://schemas.openxmlformats.org/officeDocument/2006/relationships/slideLayout" Target="../slideLayouts/slideLayout41.xml"/><Relationship Id="rId39" Type="http://schemas.openxmlformats.org/officeDocument/2006/relationships/slideLayout" Target="../slideLayouts/slideLayout44.xml"/><Relationship Id="rId38" Type="http://schemas.openxmlformats.org/officeDocument/2006/relationships/slideLayout" Target="../slideLayouts/slideLayout43.xml"/><Relationship Id="rId62" Type="http://schemas.openxmlformats.org/officeDocument/2006/relationships/slideLayout" Target="../slideLayouts/slideLayout67.xml"/><Relationship Id="rId61" Type="http://schemas.openxmlformats.org/officeDocument/2006/relationships/slideLayout" Target="../slideLayouts/slideLayout66.xml"/><Relationship Id="rId20" Type="http://schemas.openxmlformats.org/officeDocument/2006/relationships/slideLayout" Target="../slideLayouts/slideLayout25.xml"/><Relationship Id="rId63" Type="http://schemas.openxmlformats.org/officeDocument/2006/relationships/theme" Target="../theme/theme1.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60" Type="http://schemas.openxmlformats.org/officeDocument/2006/relationships/slideLayout" Target="../slideLayouts/slideLayout65.xml"/><Relationship Id="rId26" Type="http://schemas.openxmlformats.org/officeDocument/2006/relationships/slideLayout" Target="../slideLayouts/slideLayout31.xml"/><Relationship Id="rId25" Type="http://schemas.openxmlformats.org/officeDocument/2006/relationships/slideLayout" Target="../slideLayouts/slideLayout30.xml"/><Relationship Id="rId28" Type="http://schemas.openxmlformats.org/officeDocument/2006/relationships/slideLayout" Target="../slideLayouts/slideLayout33.xml"/><Relationship Id="rId27" Type="http://schemas.openxmlformats.org/officeDocument/2006/relationships/slideLayout" Target="../slideLayouts/slideLayout32.xml"/><Relationship Id="rId29" Type="http://schemas.openxmlformats.org/officeDocument/2006/relationships/slideLayout" Target="../slideLayouts/slideLayout34.xml"/><Relationship Id="rId51" Type="http://schemas.openxmlformats.org/officeDocument/2006/relationships/slideLayout" Target="../slideLayouts/slideLayout56.xml"/><Relationship Id="rId50" Type="http://schemas.openxmlformats.org/officeDocument/2006/relationships/slideLayout" Target="../slideLayouts/slideLayout55.xml"/><Relationship Id="rId53" Type="http://schemas.openxmlformats.org/officeDocument/2006/relationships/slideLayout" Target="../slideLayouts/slideLayout58.xml"/><Relationship Id="rId52" Type="http://schemas.openxmlformats.org/officeDocument/2006/relationships/slideLayout" Target="../slideLayouts/slideLayout57.xml"/><Relationship Id="rId11" Type="http://schemas.openxmlformats.org/officeDocument/2006/relationships/slideLayout" Target="../slideLayouts/slideLayout16.xml"/><Relationship Id="rId55" Type="http://schemas.openxmlformats.org/officeDocument/2006/relationships/slideLayout" Target="../slideLayouts/slideLayout60.xml"/><Relationship Id="rId10" Type="http://schemas.openxmlformats.org/officeDocument/2006/relationships/slideLayout" Target="../slideLayouts/slideLayout15.xml"/><Relationship Id="rId54" Type="http://schemas.openxmlformats.org/officeDocument/2006/relationships/slideLayout" Target="../slideLayouts/slideLayout59.xml"/><Relationship Id="rId13" Type="http://schemas.openxmlformats.org/officeDocument/2006/relationships/slideLayout" Target="../slideLayouts/slideLayout18.xml"/><Relationship Id="rId57" Type="http://schemas.openxmlformats.org/officeDocument/2006/relationships/slideLayout" Target="../slideLayouts/slideLayout62.xml"/><Relationship Id="rId12" Type="http://schemas.openxmlformats.org/officeDocument/2006/relationships/slideLayout" Target="../slideLayouts/slideLayout17.xml"/><Relationship Id="rId56" Type="http://schemas.openxmlformats.org/officeDocument/2006/relationships/slideLayout" Target="../slideLayouts/slideLayout61.xml"/><Relationship Id="rId15" Type="http://schemas.openxmlformats.org/officeDocument/2006/relationships/slideLayout" Target="../slideLayouts/slideLayout20.xml"/><Relationship Id="rId59" Type="http://schemas.openxmlformats.org/officeDocument/2006/relationships/slideLayout" Target="../slideLayouts/slideLayout64.xml"/><Relationship Id="rId14" Type="http://schemas.openxmlformats.org/officeDocument/2006/relationships/slideLayout" Target="../slideLayouts/slideLayout19.xml"/><Relationship Id="rId58" Type="http://schemas.openxmlformats.org/officeDocument/2006/relationships/slideLayout" Target="../slideLayouts/slideLayout63.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9" Type="http://schemas.openxmlformats.org/officeDocument/2006/relationships/slideLayout" Target="../slideLayouts/slideLayout24.xml"/><Relationship Id="rId1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11" name="Shape 11"/>
        <p:cNvGrpSpPr/>
        <p:nvPr/>
      </p:nvGrpSpPr>
      <p:grpSpPr>
        <a:xfrm>
          <a:off x="0" y="0"/>
          <a:ext cx="0" cy="0"/>
          <a:chOff x="0" y="0"/>
          <a:chExt cx="0" cy="0"/>
        </a:xfrm>
      </p:grpSpPr>
      <p:sp>
        <p:nvSpPr>
          <p:cNvPr id="12" name="Google Shape;12;p7"/>
          <p:cNvSpPr txBox="1"/>
          <p:nvPr>
            <p:ph type="title"/>
          </p:nvPr>
        </p:nvSpPr>
        <p:spPr>
          <a:xfrm>
            <a:off x="623400" y="509050"/>
            <a:ext cx="17041200" cy="2035800"/>
          </a:xfrm>
          <a:prstGeom prst="rect">
            <a:avLst/>
          </a:prstGeom>
          <a:noFill/>
          <a:ln>
            <a:noFill/>
          </a:ln>
        </p:spPr>
        <p:txBody>
          <a:bodyPr anchorCtr="0" anchor="t" bIns="182850" lIns="182850" spcFirstLastPara="1" rIns="182850" wrap="square" tIns="182850">
            <a:normAutofit/>
          </a:bodyPr>
          <a:lstStyle>
            <a:lvl1pPr lvl="0" rtl="0">
              <a:spcBef>
                <a:spcPts val="0"/>
              </a:spcBef>
              <a:spcAft>
                <a:spcPts val="0"/>
              </a:spcAft>
              <a:buSzPts val="6400"/>
              <a:buFont typeface="Poppins"/>
              <a:buNone/>
              <a:defRPr b="1" sz="6400">
                <a:latin typeface="Poppins"/>
                <a:ea typeface="Poppins"/>
                <a:cs typeface="Poppins"/>
                <a:sym typeface="Poppins"/>
              </a:defRPr>
            </a:lvl1pPr>
            <a:lvl2pPr lvl="1"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2pPr>
            <a:lvl3pPr lvl="2"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3pPr>
            <a:lvl4pPr lvl="3"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4pPr>
            <a:lvl5pPr lvl="4"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5pPr>
            <a:lvl6pPr lvl="5"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6pPr>
            <a:lvl7pPr lvl="6"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7pPr>
            <a:lvl8pPr lvl="7"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8pPr>
            <a:lvl9pPr lvl="8"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9pPr>
          </a:lstStyle>
          <a:p/>
        </p:txBody>
      </p:sp>
      <p:sp>
        <p:nvSpPr>
          <p:cNvPr id="13" name="Google Shape;13;p7"/>
          <p:cNvSpPr txBox="1"/>
          <p:nvPr>
            <p:ph idx="1" type="body"/>
          </p:nvPr>
        </p:nvSpPr>
        <p:spPr>
          <a:xfrm>
            <a:off x="531950" y="3092150"/>
            <a:ext cx="17041200" cy="6782400"/>
          </a:xfrm>
          <a:prstGeom prst="rect">
            <a:avLst/>
          </a:prstGeom>
          <a:noFill/>
          <a:ln>
            <a:noFill/>
          </a:ln>
        </p:spPr>
        <p:txBody>
          <a:bodyPr anchorCtr="0" anchor="t" bIns="182850" lIns="182850" spcFirstLastPara="1" rIns="182850" wrap="square" tIns="182850">
            <a:normAutofit/>
          </a:bodyPr>
          <a:lstStyle>
            <a:lvl1pPr indent="-342900" lvl="0" marL="457200" rtl="0">
              <a:lnSpc>
                <a:spcPct val="115000"/>
              </a:lnSpc>
              <a:spcBef>
                <a:spcPts val="0"/>
              </a:spcBef>
              <a:spcAft>
                <a:spcPts val="0"/>
              </a:spcAft>
              <a:buSzPts val="1800"/>
              <a:buFont typeface="Poppins"/>
              <a:buChar char="●"/>
              <a:defRPr sz="1800">
                <a:latin typeface="Poppins"/>
                <a:ea typeface="Poppins"/>
                <a:cs typeface="Poppins"/>
                <a:sym typeface="Poppins"/>
              </a:defRPr>
            </a:lvl1pPr>
            <a:lvl2pPr indent="-342900" lvl="1" marL="914400" rtl="0">
              <a:lnSpc>
                <a:spcPct val="115000"/>
              </a:lnSpc>
              <a:spcBef>
                <a:spcPts val="0"/>
              </a:spcBef>
              <a:spcAft>
                <a:spcPts val="0"/>
              </a:spcAft>
              <a:buSzPts val="1800"/>
              <a:buFont typeface="Poppins"/>
              <a:buChar char="○"/>
              <a:defRPr sz="1800">
                <a:latin typeface="Poppins"/>
                <a:ea typeface="Poppins"/>
                <a:cs typeface="Poppins"/>
                <a:sym typeface="Poppins"/>
              </a:defRPr>
            </a:lvl2pPr>
            <a:lvl3pPr indent="-342900" lvl="2" marL="1371600" rtl="0">
              <a:lnSpc>
                <a:spcPct val="115000"/>
              </a:lnSpc>
              <a:spcBef>
                <a:spcPts val="0"/>
              </a:spcBef>
              <a:spcAft>
                <a:spcPts val="0"/>
              </a:spcAft>
              <a:buSzPts val="1800"/>
              <a:buFont typeface="Poppins"/>
              <a:buChar char="■"/>
              <a:defRPr sz="1800">
                <a:latin typeface="Poppins"/>
                <a:ea typeface="Poppins"/>
                <a:cs typeface="Poppins"/>
                <a:sym typeface="Poppins"/>
              </a:defRPr>
            </a:lvl3pPr>
            <a:lvl4pPr indent="-342900" lvl="3" marL="1828800" rtl="0">
              <a:lnSpc>
                <a:spcPct val="115000"/>
              </a:lnSpc>
              <a:spcBef>
                <a:spcPts val="0"/>
              </a:spcBef>
              <a:spcAft>
                <a:spcPts val="0"/>
              </a:spcAft>
              <a:buSzPts val="1800"/>
              <a:buFont typeface="Poppins"/>
              <a:buChar char="●"/>
              <a:defRPr sz="1800">
                <a:latin typeface="Poppins"/>
                <a:ea typeface="Poppins"/>
                <a:cs typeface="Poppins"/>
                <a:sym typeface="Poppins"/>
              </a:defRPr>
            </a:lvl4pPr>
            <a:lvl5pPr indent="-342900" lvl="4" marL="2286000" rtl="0">
              <a:lnSpc>
                <a:spcPct val="115000"/>
              </a:lnSpc>
              <a:spcBef>
                <a:spcPts val="0"/>
              </a:spcBef>
              <a:spcAft>
                <a:spcPts val="0"/>
              </a:spcAft>
              <a:buSzPts val="1800"/>
              <a:buFont typeface="Poppins"/>
              <a:buChar char="○"/>
              <a:defRPr sz="1800">
                <a:latin typeface="Poppins"/>
                <a:ea typeface="Poppins"/>
                <a:cs typeface="Poppins"/>
                <a:sym typeface="Poppins"/>
              </a:defRPr>
            </a:lvl5pPr>
            <a:lvl6pPr indent="-342900" lvl="5" marL="2743200" rtl="0">
              <a:lnSpc>
                <a:spcPct val="115000"/>
              </a:lnSpc>
              <a:spcBef>
                <a:spcPts val="0"/>
              </a:spcBef>
              <a:spcAft>
                <a:spcPts val="0"/>
              </a:spcAft>
              <a:buSzPts val="1800"/>
              <a:buFont typeface="Poppins"/>
              <a:buChar char="■"/>
              <a:defRPr sz="1800">
                <a:latin typeface="Poppins"/>
                <a:ea typeface="Poppins"/>
                <a:cs typeface="Poppins"/>
                <a:sym typeface="Poppins"/>
              </a:defRPr>
            </a:lvl6pPr>
            <a:lvl7pPr indent="-342900" lvl="6" marL="3200400" rtl="0">
              <a:lnSpc>
                <a:spcPct val="115000"/>
              </a:lnSpc>
              <a:spcBef>
                <a:spcPts val="0"/>
              </a:spcBef>
              <a:spcAft>
                <a:spcPts val="0"/>
              </a:spcAft>
              <a:buSzPts val="1800"/>
              <a:buFont typeface="Poppins"/>
              <a:buChar char="●"/>
              <a:defRPr sz="1800">
                <a:latin typeface="Poppins"/>
                <a:ea typeface="Poppins"/>
                <a:cs typeface="Poppins"/>
                <a:sym typeface="Poppins"/>
              </a:defRPr>
            </a:lvl7pPr>
            <a:lvl8pPr indent="-342900" lvl="7" marL="3657600" rtl="0">
              <a:lnSpc>
                <a:spcPct val="115000"/>
              </a:lnSpc>
              <a:spcBef>
                <a:spcPts val="0"/>
              </a:spcBef>
              <a:spcAft>
                <a:spcPts val="0"/>
              </a:spcAft>
              <a:buSzPts val="1800"/>
              <a:buFont typeface="Poppins"/>
              <a:buChar char="○"/>
              <a:defRPr sz="1800">
                <a:latin typeface="Poppins"/>
                <a:ea typeface="Poppins"/>
                <a:cs typeface="Poppins"/>
                <a:sym typeface="Poppins"/>
              </a:defRPr>
            </a:lvl8pPr>
            <a:lvl9pPr indent="-342900" lvl="8" marL="4114800" rtl="0">
              <a:lnSpc>
                <a:spcPct val="115000"/>
              </a:lnSpc>
              <a:spcBef>
                <a:spcPts val="0"/>
              </a:spcBef>
              <a:spcAft>
                <a:spcPts val="0"/>
              </a:spcAft>
              <a:buSzPts val="1800"/>
              <a:buFont typeface="Poppins"/>
              <a:buChar char="■"/>
              <a:defRPr sz="1800">
                <a:latin typeface="Poppins"/>
                <a:ea typeface="Poppins"/>
                <a:cs typeface="Poppins"/>
                <a:sym typeface="Poppins"/>
              </a:defRPr>
            </a:lvl9pPr>
          </a:lstStyle>
          <a:p/>
        </p:txBody>
      </p:sp>
      <p:sp>
        <p:nvSpPr>
          <p:cNvPr id="14" name="Google Shape;14;p7"/>
          <p:cNvSpPr txBox="1"/>
          <p:nvPr>
            <p:ph idx="12" type="sldNum"/>
          </p:nvPr>
        </p:nvSpPr>
        <p:spPr>
          <a:xfrm>
            <a:off x="16781467" y="9087337"/>
            <a:ext cx="1097400" cy="787200"/>
          </a:xfrm>
          <a:prstGeom prst="rect">
            <a:avLst/>
          </a:prstGeom>
          <a:noFill/>
          <a:ln>
            <a:noFill/>
          </a:ln>
        </p:spPr>
        <p:txBody>
          <a:bodyPr anchorCtr="0" anchor="ctr" bIns="182850" lIns="182850" spcFirstLastPara="1" rIns="182850" wrap="square" tIns="182850">
            <a:normAutofit/>
          </a:bodyPr>
          <a:lstStyle>
            <a:lvl1pPr lvl="0" rtl="0" algn="r">
              <a:buNone/>
              <a:defRPr sz="2000">
                <a:solidFill>
                  <a:schemeClr val="dk2"/>
                </a:solidFill>
                <a:latin typeface="Nunito"/>
                <a:ea typeface="Nunito"/>
                <a:cs typeface="Nunito"/>
                <a:sym typeface="Nunito"/>
              </a:defRPr>
            </a:lvl1pPr>
            <a:lvl2pPr lvl="1" rtl="0" algn="r">
              <a:buNone/>
              <a:defRPr sz="2000">
                <a:solidFill>
                  <a:schemeClr val="dk2"/>
                </a:solidFill>
                <a:latin typeface="Nunito"/>
                <a:ea typeface="Nunito"/>
                <a:cs typeface="Nunito"/>
                <a:sym typeface="Nunito"/>
              </a:defRPr>
            </a:lvl2pPr>
            <a:lvl3pPr lvl="2" rtl="0" algn="r">
              <a:buNone/>
              <a:defRPr sz="2000">
                <a:solidFill>
                  <a:schemeClr val="dk2"/>
                </a:solidFill>
                <a:latin typeface="Nunito"/>
                <a:ea typeface="Nunito"/>
                <a:cs typeface="Nunito"/>
                <a:sym typeface="Nunito"/>
              </a:defRPr>
            </a:lvl3pPr>
            <a:lvl4pPr lvl="3" rtl="0" algn="r">
              <a:buNone/>
              <a:defRPr sz="2000">
                <a:solidFill>
                  <a:schemeClr val="dk2"/>
                </a:solidFill>
                <a:latin typeface="Nunito"/>
                <a:ea typeface="Nunito"/>
                <a:cs typeface="Nunito"/>
                <a:sym typeface="Nunito"/>
              </a:defRPr>
            </a:lvl4pPr>
            <a:lvl5pPr lvl="4" rtl="0" algn="r">
              <a:buNone/>
              <a:defRPr sz="2000">
                <a:solidFill>
                  <a:schemeClr val="dk2"/>
                </a:solidFill>
                <a:latin typeface="Nunito"/>
                <a:ea typeface="Nunito"/>
                <a:cs typeface="Nunito"/>
                <a:sym typeface="Nunito"/>
              </a:defRPr>
            </a:lvl5pPr>
            <a:lvl6pPr lvl="5" rtl="0" algn="r">
              <a:buNone/>
              <a:defRPr sz="2000">
                <a:solidFill>
                  <a:schemeClr val="dk2"/>
                </a:solidFill>
                <a:latin typeface="Nunito"/>
                <a:ea typeface="Nunito"/>
                <a:cs typeface="Nunito"/>
                <a:sym typeface="Nunito"/>
              </a:defRPr>
            </a:lvl6pPr>
            <a:lvl7pPr lvl="6" rtl="0" algn="r">
              <a:buNone/>
              <a:defRPr sz="2000">
                <a:solidFill>
                  <a:schemeClr val="dk2"/>
                </a:solidFill>
                <a:latin typeface="Nunito"/>
                <a:ea typeface="Nunito"/>
                <a:cs typeface="Nunito"/>
                <a:sym typeface="Nunito"/>
              </a:defRPr>
            </a:lvl7pPr>
            <a:lvl8pPr lvl="7" rtl="0" algn="r">
              <a:buNone/>
              <a:defRPr sz="2000">
                <a:solidFill>
                  <a:schemeClr val="dk2"/>
                </a:solidFill>
                <a:latin typeface="Nunito"/>
                <a:ea typeface="Nunito"/>
                <a:cs typeface="Nunito"/>
                <a:sym typeface="Nunito"/>
              </a:defRPr>
            </a:lvl8pPr>
            <a:lvl9pPr lvl="8" rtl="0" algn="r">
              <a:buNone/>
              <a:defRPr sz="2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2FF"/>
        </a:solidFill>
      </p:bgPr>
    </p:bg>
    <p:spTree>
      <p:nvGrpSpPr>
        <p:cNvPr id="596" name="Shape 596"/>
        <p:cNvGrpSpPr/>
        <p:nvPr/>
      </p:nvGrpSpPr>
      <p:grpSpPr>
        <a:xfrm>
          <a:off x="0" y="0"/>
          <a:ext cx="0" cy="0"/>
          <a:chOff x="0" y="0"/>
          <a:chExt cx="0" cy="0"/>
        </a:xfrm>
      </p:grpSpPr>
      <p:sp>
        <p:nvSpPr>
          <p:cNvPr id="597" name="Google Shape;597;p70"/>
          <p:cNvSpPr txBox="1"/>
          <p:nvPr>
            <p:ph type="ctrTitle"/>
          </p:nvPr>
        </p:nvSpPr>
        <p:spPr>
          <a:xfrm>
            <a:off x="735950" y="2670900"/>
            <a:ext cx="7890000" cy="57156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fr-FR"/>
              <a:t>Méthode Waterfall</a:t>
            </a:r>
            <a:endParaRPr/>
          </a:p>
        </p:txBody>
      </p:sp>
      <p:pic>
        <p:nvPicPr>
          <p:cNvPr id="598" name="Google Shape;598;p70"/>
          <p:cNvPicPr preferRelativeResize="0"/>
          <p:nvPr/>
        </p:nvPicPr>
        <p:blipFill>
          <a:blip r:embed="rId3">
            <a:alphaModFix/>
          </a:blip>
          <a:stretch>
            <a:fillRect/>
          </a:stretch>
        </p:blipFill>
        <p:spPr>
          <a:xfrm>
            <a:off x="735950" y="5978525"/>
            <a:ext cx="9357250" cy="778208"/>
          </a:xfrm>
          <a:prstGeom prst="rect">
            <a:avLst/>
          </a:prstGeom>
          <a:noFill/>
          <a:ln>
            <a:noFill/>
          </a:ln>
        </p:spPr>
      </p:pic>
      <p:sp>
        <p:nvSpPr>
          <p:cNvPr id="599" name="Google Shape;599;p70"/>
          <p:cNvSpPr txBox="1"/>
          <p:nvPr/>
        </p:nvSpPr>
        <p:spPr>
          <a:xfrm>
            <a:off x="735950" y="6969775"/>
            <a:ext cx="6724500" cy="21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FR" sz="2000">
                <a:solidFill>
                  <a:schemeClr val="dk1"/>
                </a:solidFill>
              </a:rPr>
              <a:t>En tant que manager technique dans une entreprise de développement logiciel, ce plan détaillé va permettre de mettre en avant les principaux avantages et forces du modèle Waterfall dans l’implémentation d’un système ERP.</a:t>
            </a:r>
            <a:endParaRPr sz="2000">
              <a:solidFill>
                <a:schemeClr val="dk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9"/>
          <p:cNvSpPr/>
          <p:nvPr/>
        </p:nvSpPr>
        <p:spPr>
          <a:xfrm>
            <a:off x="12218625" y="21600"/>
            <a:ext cx="6069600" cy="10265400"/>
          </a:xfrm>
          <a:prstGeom prst="rect">
            <a:avLst/>
          </a:prstGeom>
          <a:solidFill>
            <a:srgbClr val="006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5" name="Google Shape;685;p79"/>
          <p:cNvSpPr txBox="1"/>
          <p:nvPr>
            <p:ph idx="1" type="subTitle"/>
          </p:nvPr>
        </p:nvSpPr>
        <p:spPr>
          <a:xfrm>
            <a:off x="1486200" y="491875"/>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062FF"/>
              </a:buClr>
              <a:buSzPts val="2600"/>
              <a:buChar char="●"/>
            </a:pPr>
            <a:r>
              <a:rPr lang="fr-FR">
                <a:solidFill>
                  <a:srgbClr val="0062FF"/>
                </a:solidFill>
              </a:rPr>
              <a:t>Exigences &amp; Analyses</a:t>
            </a:r>
            <a:endParaRPr>
              <a:solidFill>
                <a:srgbClr val="0062FF"/>
              </a:solidFill>
            </a:endParaRPr>
          </a:p>
        </p:txBody>
      </p:sp>
      <p:sp>
        <p:nvSpPr>
          <p:cNvPr id="686" name="Google Shape;686;p79"/>
          <p:cNvSpPr txBox="1"/>
          <p:nvPr>
            <p:ph idx="2" type="body"/>
          </p:nvPr>
        </p:nvSpPr>
        <p:spPr>
          <a:xfrm>
            <a:off x="1808350" y="1102450"/>
            <a:ext cx="7923000" cy="6552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Expression de besoin, exigences de produit, Cahier des charges fonctionnel</a:t>
            </a:r>
            <a:endParaRPr/>
          </a:p>
        </p:txBody>
      </p:sp>
      <p:sp>
        <p:nvSpPr>
          <p:cNvPr id="687" name="Google Shape;687;p79"/>
          <p:cNvSpPr txBox="1"/>
          <p:nvPr>
            <p:ph idx="1" type="subTitle"/>
          </p:nvPr>
        </p:nvSpPr>
        <p:spPr>
          <a:xfrm>
            <a:off x="1486200" y="2150088"/>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Conception</a:t>
            </a:r>
            <a:endParaRPr/>
          </a:p>
        </p:txBody>
      </p:sp>
      <p:sp>
        <p:nvSpPr>
          <p:cNvPr id="688" name="Google Shape;688;p79"/>
          <p:cNvSpPr txBox="1"/>
          <p:nvPr>
            <p:ph idx="2" type="body"/>
          </p:nvPr>
        </p:nvSpPr>
        <p:spPr>
          <a:xfrm>
            <a:off x="1808350" y="2760669"/>
            <a:ext cx="7923000" cy="3933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Modèles et spécifications</a:t>
            </a:r>
            <a:endParaRPr/>
          </a:p>
        </p:txBody>
      </p:sp>
      <p:sp>
        <p:nvSpPr>
          <p:cNvPr id="689" name="Google Shape;689;p79"/>
          <p:cNvSpPr txBox="1"/>
          <p:nvPr>
            <p:ph idx="1" type="subTitle"/>
          </p:nvPr>
        </p:nvSpPr>
        <p:spPr>
          <a:xfrm>
            <a:off x="1486200" y="3564713"/>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362FF"/>
              </a:buClr>
              <a:buSzPts val="2600"/>
              <a:buChar char="●"/>
            </a:pPr>
            <a:r>
              <a:rPr lang="fr-FR">
                <a:solidFill>
                  <a:srgbClr val="0362FF"/>
                </a:solidFill>
              </a:rPr>
              <a:t>Mise en œuvre</a:t>
            </a:r>
            <a:endParaRPr/>
          </a:p>
        </p:txBody>
      </p:sp>
      <p:sp>
        <p:nvSpPr>
          <p:cNvPr id="690" name="Google Shape;690;p79"/>
          <p:cNvSpPr txBox="1"/>
          <p:nvPr>
            <p:ph idx="2" type="body"/>
          </p:nvPr>
        </p:nvSpPr>
        <p:spPr>
          <a:xfrm>
            <a:off x="1808350" y="4175288"/>
            <a:ext cx="7923000" cy="3933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Le produit</a:t>
            </a:r>
            <a:endParaRPr/>
          </a:p>
        </p:txBody>
      </p:sp>
      <p:sp>
        <p:nvSpPr>
          <p:cNvPr id="691" name="Google Shape;691;p79"/>
          <p:cNvSpPr txBox="1"/>
          <p:nvPr>
            <p:ph idx="1" type="subTitle"/>
          </p:nvPr>
        </p:nvSpPr>
        <p:spPr>
          <a:xfrm>
            <a:off x="1486200" y="4979388"/>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solidFill>
                  <a:srgbClr val="0362FF"/>
                </a:solidFill>
              </a:rPr>
              <a:t>Validation</a:t>
            </a:r>
            <a:endParaRPr/>
          </a:p>
        </p:txBody>
      </p:sp>
      <p:sp>
        <p:nvSpPr>
          <p:cNvPr id="692" name="Google Shape;692;p79"/>
          <p:cNvSpPr txBox="1"/>
          <p:nvPr>
            <p:ph idx="2" type="body"/>
          </p:nvPr>
        </p:nvSpPr>
        <p:spPr>
          <a:xfrm>
            <a:off x="1808350" y="5589963"/>
            <a:ext cx="7923000" cy="4587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Tests et conformité, produit validé</a:t>
            </a:r>
            <a:endParaRPr/>
          </a:p>
        </p:txBody>
      </p:sp>
      <p:sp>
        <p:nvSpPr>
          <p:cNvPr id="693" name="Google Shape;693;p79"/>
          <p:cNvSpPr txBox="1"/>
          <p:nvPr>
            <p:ph idx="1" type="subTitle"/>
          </p:nvPr>
        </p:nvSpPr>
        <p:spPr>
          <a:xfrm>
            <a:off x="1486200" y="6543313"/>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062FF"/>
              </a:buClr>
              <a:buSzPts val="2600"/>
              <a:buChar char="●"/>
            </a:pPr>
            <a:r>
              <a:rPr lang="fr-FR">
                <a:solidFill>
                  <a:srgbClr val="0062FF"/>
                </a:solidFill>
              </a:rPr>
              <a:t>Mise en service</a:t>
            </a:r>
            <a:endParaRPr>
              <a:solidFill>
                <a:srgbClr val="0062FF"/>
              </a:solidFill>
            </a:endParaRPr>
          </a:p>
        </p:txBody>
      </p:sp>
      <p:sp>
        <p:nvSpPr>
          <p:cNvPr id="694" name="Google Shape;694;p79"/>
          <p:cNvSpPr txBox="1"/>
          <p:nvPr>
            <p:ph idx="2" type="body"/>
          </p:nvPr>
        </p:nvSpPr>
        <p:spPr>
          <a:xfrm>
            <a:off x="1808350" y="7153888"/>
            <a:ext cx="7923000" cy="458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Produit sous environnement stable</a:t>
            </a:r>
            <a:endParaRPr>
              <a:solidFill>
                <a:srgbClr val="DADADA"/>
              </a:solidFill>
            </a:endParaRPr>
          </a:p>
        </p:txBody>
      </p:sp>
      <p:sp>
        <p:nvSpPr>
          <p:cNvPr id="695" name="Google Shape;695;p79"/>
          <p:cNvSpPr txBox="1"/>
          <p:nvPr>
            <p:ph idx="1" type="subTitle"/>
          </p:nvPr>
        </p:nvSpPr>
        <p:spPr>
          <a:xfrm>
            <a:off x="1486200" y="8085688"/>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062FF"/>
              </a:buClr>
              <a:buSzPts val="2600"/>
              <a:buChar char="●"/>
            </a:pPr>
            <a:r>
              <a:rPr lang="fr-FR">
                <a:solidFill>
                  <a:srgbClr val="0062FF"/>
                </a:solidFill>
              </a:rPr>
              <a:t>Maintenance</a:t>
            </a:r>
            <a:endParaRPr>
              <a:solidFill>
                <a:srgbClr val="0062FF"/>
              </a:solidFill>
            </a:endParaRPr>
          </a:p>
        </p:txBody>
      </p:sp>
      <p:sp>
        <p:nvSpPr>
          <p:cNvPr id="696" name="Google Shape;696;p79"/>
          <p:cNvSpPr txBox="1"/>
          <p:nvPr>
            <p:ph idx="2" type="body"/>
          </p:nvPr>
        </p:nvSpPr>
        <p:spPr>
          <a:xfrm>
            <a:off x="1808350" y="8696271"/>
            <a:ext cx="7923000" cy="458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Mise à jour et produit fonctionnel</a:t>
            </a:r>
            <a:endParaRPr>
              <a:solidFill>
                <a:srgbClr val="DADADA"/>
              </a:solidFill>
            </a:endParaRPr>
          </a:p>
        </p:txBody>
      </p:sp>
      <p:sp>
        <p:nvSpPr>
          <p:cNvPr id="697" name="Google Shape;697;p79"/>
          <p:cNvSpPr txBox="1"/>
          <p:nvPr>
            <p:ph idx="1" type="subTitle"/>
          </p:nvPr>
        </p:nvSpPr>
        <p:spPr>
          <a:xfrm>
            <a:off x="13565450" y="668800"/>
            <a:ext cx="4546800" cy="596400"/>
          </a:xfrm>
          <a:prstGeom prst="rect">
            <a:avLst/>
          </a:prstGeom>
        </p:spPr>
        <p:txBody>
          <a:bodyPr anchorCtr="0" anchor="t" bIns="0" lIns="0" spcFirstLastPara="1" rIns="0" wrap="square" tIns="0">
            <a:normAutofit/>
          </a:bodyPr>
          <a:lstStyle/>
          <a:p>
            <a:pPr indent="0" lvl="0" marL="0" rtl="0" algn="r">
              <a:lnSpc>
                <a:spcPct val="100000"/>
              </a:lnSpc>
              <a:spcBef>
                <a:spcPts val="0"/>
              </a:spcBef>
              <a:spcAft>
                <a:spcPts val="0"/>
              </a:spcAft>
              <a:buNone/>
            </a:pPr>
            <a:r>
              <a:rPr lang="fr-FR" sz="3000">
                <a:solidFill>
                  <a:schemeClr val="dk1"/>
                </a:solidFill>
              </a:rPr>
              <a:t>Les Livrables attendus</a:t>
            </a:r>
            <a:endParaRPr sz="3000">
              <a:solidFill>
                <a:schemeClr val="dk1"/>
              </a:solidFill>
            </a:endParaRPr>
          </a:p>
        </p:txBody>
      </p:sp>
      <p:sp>
        <p:nvSpPr>
          <p:cNvPr id="698" name="Google Shape;698;p79"/>
          <p:cNvSpPr/>
          <p:nvPr/>
        </p:nvSpPr>
        <p:spPr>
          <a:xfrm>
            <a:off x="17328300" y="9283200"/>
            <a:ext cx="959700" cy="100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2200">
                <a:solidFill>
                  <a:srgbClr val="0062FF"/>
                </a:solidFill>
                <a:latin typeface="Poppins"/>
                <a:ea typeface="Poppins"/>
                <a:cs typeface="Poppins"/>
                <a:sym typeface="Poppins"/>
              </a:rPr>
              <a:t>_10</a:t>
            </a:r>
            <a:endParaRPr b="1" sz="2200">
              <a:solidFill>
                <a:srgbClr val="0062FF"/>
              </a:solidFill>
              <a:latin typeface="Poppins"/>
              <a:ea typeface="Poppins"/>
              <a:cs typeface="Poppins"/>
              <a:sym typeface="Poppins"/>
            </a:endParaRPr>
          </a:p>
        </p:txBody>
      </p:sp>
      <p:sp>
        <p:nvSpPr>
          <p:cNvPr id="699" name="Google Shape;699;p79"/>
          <p:cNvSpPr txBox="1"/>
          <p:nvPr>
            <p:ph idx="1" type="subTitle"/>
          </p:nvPr>
        </p:nvSpPr>
        <p:spPr>
          <a:xfrm>
            <a:off x="13565450" y="5155000"/>
            <a:ext cx="4290000" cy="5358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solidFill>
                  <a:schemeClr val="dk1"/>
                </a:solidFill>
              </a:rPr>
              <a:t>Une étape, une livraison</a:t>
            </a:r>
            <a:endParaRPr>
              <a:solidFill>
                <a:schemeClr val="dk1"/>
              </a:solidFill>
            </a:endParaRPr>
          </a:p>
        </p:txBody>
      </p:sp>
      <p:sp>
        <p:nvSpPr>
          <p:cNvPr id="700" name="Google Shape;700;p79"/>
          <p:cNvSpPr txBox="1"/>
          <p:nvPr>
            <p:ph idx="2" type="body"/>
          </p:nvPr>
        </p:nvSpPr>
        <p:spPr>
          <a:xfrm>
            <a:off x="12556550" y="5983200"/>
            <a:ext cx="4488000" cy="2453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solidFill>
                  <a:schemeClr val="dk1"/>
                </a:solidFill>
              </a:rPr>
              <a:t>L’approche Waterfall met l’accent sur un transfert efficace des informations à chaque étape. Donne la priorité à l’accessibilité des informations afin que les nouvelles recrues de l’équipe puissent se mettre à niveau rapidement si nécessaire.</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0"/>
          <p:cNvSpPr txBox="1"/>
          <p:nvPr>
            <p:ph idx="1" type="body"/>
          </p:nvPr>
        </p:nvSpPr>
        <p:spPr>
          <a:xfrm>
            <a:off x="6901950" y="8171300"/>
            <a:ext cx="4472400" cy="696600"/>
          </a:xfrm>
          <a:prstGeom prst="rect">
            <a:avLst/>
          </a:prstGeom>
        </p:spPr>
        <p:txBody>
          <a:bodyPr anchorCtr="0" anchor="t" bIns="182850" lIns="182850" spcFirstLastPara="1" rIns="182850" wrap="square" tIns="182850">
            <a:noAutofit/>
          </a:bodyPr>
          <a:lstStyle/>
          <a:p>
            <a:pPr indent="0" lvl="0" marL="0" rtl="0" algn="ctr">
              <a:spcBef>
                <a:spcPts val="0"/>
              </a:spcBef>
              <a:spcAft>
                <a:spcPts val="0"/>
              </a:spcAft>
              <a:buSzPts val="600"/>
              <a:buNone/>
            </a:pPr>
            <a:r>
              <a:rPr b="1" lang="fr-FR" sz="1900"/>
              <a:t>contact@laplateforme.io</a:t>
            </a:r>
            <a:br>
              <a:rPr lang="fr-FR" sz="1900"/>
            </a:br>
            <a:r>
              <a:rPr lang="fr-FR" sz="1900"/>
              <a:t>8 rue d’Hozier 13002 Marseille</a:t>
            </a:r>
            <a:br>
              <a:rPr lang="fr-FR" sz="1900"/>
            </a:br>
            <a:r>
              <a:rPr lang="fr-FR" sz="1900"/>
              <a:t>04.84.89.43.69</a:t>
            </a:r>
            <a:endParaRPr sz="1900"/>
          </a:p>
          <a:p>
            <a:pPr indent="0" lvl="0" marL="0" rtl="0" algn="ctr">
              <a:spcBef>
                <a:spcPts val="0"/>
              </a:spcBef>
              <a:spcAft>
                <a:spcPts val="2400"/>
              </a:spcAft>
              <a:buSzPts val="600"/>
              <a:buNone/>
            </a:pPr>
            <a:r>
              <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1"/>
          <p:cNvSpPr txBox="1"/>
          <p:nvPr>
            <p:ph idx="1" type="body"/>
          </p:nvPr>
        </p:nvSpPr>
        <p:spPr>
          <a:xfrm>
            <a:off x="627525" y="2611700"/>
            <a:ext cx="16939200" cy="6943800"/>
          </a:xfrm>
          <a:prstGeom prst="rect">
            <a:avLst/>
          </a:prstGeom>
        </p:spPr>
        <p:txBody>
          <a:bodyPr anchorCtr="0" anchor="t" bIns="0" lIns="0" spcFirstLastPara="1" rIns="0" wrap="square" tIns="0">
            <a:noAutofit/>
          </a:bodyPr>
          <a:lstStyle/>
          <a:p>
            <a:pPr indent="-463550" lvl="0" marL="914400" rtl="0" algn="l">
              <a:lnSpc>
                <a:spcPct val="200000"/>
              </a:lnSpc>
              <a:spcBef>
                <a:spcPts val="0"/>
              </a:spcBef>
              <a:spcAft>
                <a:spcPts val="0"/>
              </a:spcAft>
              <a:buSzPts val="3700"/>
              <a:buAutoNum type="arabicPeriod"/>
            </a:pPr>
            <a:r>
              <a:rPr b="1" lang="fr-FR" sz="3700"/>
              <a:t>Les avantages du modèle Waterfall</a:t>
            </a:r>
            <a:endParaRPr b="1" sz="3700"/>
          </a:p>
          <a:p>
            <a:pPr indent="-463550" lvl="0" marL="914400" rtl="0" algn="l">
              <a:lnSpc>
                <a:spcPct val="200000"/>
              </a:lnSpc>
              <a:spcBef>
                <a:spcPts val="0"/>
              </a:spcBef>
              <a:spcAft>
                <a:spcPts val="0"/>
              </a:spcAft>
              <a:buSzPts val="3700"/>
              <a:buAutoNum type="arabicPeriod"/>
            </a:pPr>
            <a:r>
              <a:rPr b="1" lang="fr-FR" sz="3700"/>
              <a:t>Les avantages pour un système type ERP</a:t>
            </a:r>
            <a:endParaRPr b="1" sz="3700"/>
          </a:p>
          <a:p>
            <a:pPr indent="-463550" lvl="0" marL="914400" rtl="0" algn="l">
              <a:lnSpc>
                <a:spcPct val="200000"/>
              </a:lnSpc>
              <a:spcBef>
                <a:spcPts val="0"/>
              </a:spcBef>
              <a:spcAft>
                <a:spcPts val="0"/>
              </a:spcAft>
              <a:buSzPts val="3700"/>
              <a:buAutoNum type="arabicPeriod"/>
            </a:pPr>
            <a:r>
              <a:rPr b="1" lang="fr-FR" sz="3700"/>
              <a:t>Les différentes phases</a:t>
            </a:r>
            <a:endParaRPr b="1" sz="3700"/>
          </a:p>
          <a:p>
            <a:pPr indent="-463550" lvl="0" marL="914400" rtl="0" algn="l">
              <a:lnSpc>
                <a:spcPct val="200000"/>
              </a:lnSpc>
              <a:spcBef>
                <a:spcPts val="0"/>
              </a:spcBef>
              <a:spcAft>
                <a:spcPts val="0"/>
              </a:spcAft>
              <a:buSzPts val="3700"/>
              <a:buAutoNum type="arabicPeriod"/>
            </a:pPr>
            <a:r>
              <a:rPr b="1" lang="fr-FR" sz="3700"/>
              <a:t>Livraisons à chaque étape</a:t>
            </a:r>
            <a:endParaRPr b="1" sz="3700"/>
          </a:p>
        </p:txBody>
      </p:sp>
      <p:sp>
        <p:nvSpPr>
          <p:cNvPr id="605" name="Google Shape;605;p71"/>
          <p:cNvSpPr txBox="1"/>
          <p:nvPr>
            <p:ph type="title"/>
          </p:nvPr>
        </p:nvSpPr>
        <p:spPr>
          <a:xfrm>
            <a:off x="1043300" y="403600"/>
            <a:ext cx="5109000" cy="1226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fr-FR"/>
              <a:t>Sommaire</a:t>
            </a:r>
            <a:endParaRPr/>
          </a:p>
        </p:txBody>
      </p:sp>
      <p:sp>
        <p:nvSpPr>
          <p:cNvPr id="606" name="Google Shape;606;p71"/>
          <p:cNvSpPr/>
          <p:nvPr/>
        </p:nvSpPr>
        <p:spPr>
          <a:xfrm>
            <a:off x="174325" y="1413950"/>
            <a:ext cx="5190900" cy="216300"/>
          </a:xfrm>
          <a:prstGeom prst="rect">
            <a:avLst/>
          </a:prstGeom>
          <a:solidFill>
            <a:srgbClr val="006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2"/>
          <p:cNvSpPr/>
          <p:nvPr/>
        </p:nvSpPr>
        <p:spPr>
          <a:xfrm rot="10800000">
            <a:off x="1674500" y="5131225"/>
            <a:ext cx="9827700" cy="3447300"/>
          </a:xfrm>
          <a:prstGeom prst="wedgeRectCallout">
            <a:avLst>
              <a:gd fmla="val -20784" name="adj1"/>
              <a:gd fmla="val 50813" name="adj2"/>
            </a:avLst>
          </a:prstGeom>
          <a:solidFill>
            <a:srgbClr val="006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12" name="Google Shape;612;p72"/>
          <p:cNvSpPr txBox="1"/>
          <p:nvPr>
            <p:ph type="title"/>
          </p:nvPr>
        </p:nvSpPr>
        <p:spPr>
          <a:xfrm>
            <a:off x="1674575" y="5131225"/>
            <a:ext cx="9827700" cy="3447300"/>
          </a:xfrm>
          <a:prstGeom prst="rect">
            <a:avLst/>
          </a:prstGeom>
        </p:spPr>
        <p:txBody>
          <a:bodyPr anchorCtr="0" anchor="ctr" bIns="182850" lIns="182850" spcFirstLastPara="1" rIns="182850" wrap="square" tIns="182850">
            <a:normAutofit/>
          </a:bodyPr>
          <a:lstStyle/>
          <a:p>
            <a:pPr indent="0" lvl="0" marL="0" rtl="0" algn="ctr">
              <a:spcBef>
                <a:spcPts val="0"/>
              </a:spcBef>
              <a:spcAft>
                <a:spcPts val="0"/>
              </a:spcAft>
              <a:buNone/>
            </a:pPr>
            <a:r>
              <a:rPr lang="fr-FR" sz="5000"/>
              <a:t>Les avantages de Waterfall</a:t>
            </a:r>
            <a:endParaRPr sz="5000"/>
          </a:p>
          <a:p>
            <a:pPr indent="0" lvl="0" marL="0" rtl="0" algn="ctr">
              <a:spcBef>
                <a:spcPts val="0"/>
              </a:spcBef>
              <a:spcAft>
                <a:spcPts val="0"/>
              </a:spcAft>
              <a:buNone/>
            </a:pPr>
            <a:r>
              <a:t/>
            </a:r>
            <a:endParaRPr sz="5000"/>
          </a:p>
          <a:p>
            <a:pPr indent="0" lvl="0" marL="0" rtl="0" algn="ctr">
              <a:spcBef>
                <a:spcPts val="0"/>
              </a:spcBef>
              <a:spcAft>
                <a:spcPts val="0"/>
              </a:spcAft>
              <a:buNone/>
            </a:pPr>
            <a:r>
              <a:rPr b="0" i="1" lang="fr-FR" sz="2000"/>
              <a:t>Quels</a:t>
            </a:r>
            <a:r>
              <a:rPr b="0" i="1" lang="fr-FR" sz="2000"/>
              <a:t> sont les principaux avant de cette méthode en gestion de </a:t>
            </a:r>
            <a:r>
              <a:rPr b="0" i="1" lang="fr-FR" sz="2000"/>
              <a:t>projet.</a:t>
            </a:r>
            <a:endParaRPr b="0" i="1"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3"/>
          <p:cNvSpPr/>
          <p:nvPr/>
        </p:nvSpPr>
        <p:spPr>
          <a:xfrm>
            <a:off x="8989200" y="21600"/>
            <a:ext cx="9298800" cy="10265400"/>
          </a:xfrm>
          <a:prstGeom prst="rect">
            <a:avLst/>
          </a:prstGeom>
          <a:solidFill>
            <a:srgbClr val="006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18" name="Google Shape;618;p73"/>
          <p:cNvSpPr txBox="1"/>
          <p:nvPr>
            <p:ph idx="1" type="subTitle"/>
          </p:nvPr>
        </p:nvSpPr>
        <p:spPr>
          <a:xfrm>
            <a:off x="512925" y="418450"/>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Une documentation solide</a:t>
            </a:r>
            <a:endParaRPr/>
          </a:p>
        </p:txBody>
      </p:sp>
      <p:sp>
        <p:nvSpPr>
          <p:cNvPr id="619" name="Google Shape;619;p73"/>
          <p:cNvSpPr txBox="1"/>
          <p:nvPr>
            <p:ph idx="2" type="body"/>
          </p:nvPr>
        </p:nvSpPr>
        <p:spPr>
          <a:xfrm>
            <a:off x="835075" y="1029025"/>
            <a:ext cx="7923000" cy="15384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Chaque étape du processus de gestion doit être documentée. Cela permet aux équipes de revenir facilement aux précédentes étapes et repérer les éventuelles erreurs.</a:t>
            </a:r>
            <a:endParaRPr/>
          </a:p>
          <a:p>
            <a:pPr indent="0" lvl="0" marL="0" rtl="0" algn="l">
              <a:lnSpc>
                <a:spcPct val="100000"/>
              </a:lnSpc>
              <a:spcBef>
                <a:spcPts val="0"/>
              </a:spcBef>
              <a:spcAft>
                <a:spcPts val="0"/>
              </a:spcAft>
              <a:buNone/>
            </a:pPr>
            <a:r>
              <a:rPr lang="fr-FR"/>
              <a:t>La documentation facilite également la création de processus reproductibles pour les nouveaux membres de l’équipe.</a:t>
            </a:r>
            <a:endParaRPr sz="2400"/>
          </a:p>
        </p:txBody>
      </p:sp>
      <p:sp>
        <p:nvSpPr>
          <p:cNvPr id="620" name="Google Shape;620;p73"/>
          <p:cNvSpPr txBox="1"/>
          <p:nvPr>
            <p:ph idx="1" type="subTitle"/>
          </p:nvPr>
        </p:nvSpPr>
        <p:spPr>
          <a:xfrm>
            <a:off x="512925" y="3239188"/>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Un suivi de progression simplifié</a:t>
            </a:r>
            <a:endParaRPr/>
          </a:p>
        </p:txBody>
      </p:sp>
      <p:sp>
        <p:nvSpPr>
          <p:cNvPr id="621" name="Google Shape;621;p73"/>
          <p:cNvSpPr txBox="1"/>
          <p:nvPr>
            <p:ph idx="2" type="body"/>
          </p:nvPr>
        </p:nvSpPr>
        <p:spPr>
          <a:xfrm>
            <a:off x="835075" y="3849763"/>
            <a:ext cx="7923000" cy="7170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Il est facile de suivre la progression du projet sur un Diagramme de Gantt, la chronologie faisant office de barre de progression.</a:t>
            </a:r>
            <a:endParaRPr/>
          </a:p>
        </p:txBody>
      </p:sp>
      <p:sp>
        <p:nvSpPr>
          <p:cNvPr id="622" name="Google Shape;622;p73"/>
          <p:cNvSpPr txBox="1"/>
          <p:nvPr>
            <p:ph idx="1" type="subTitle"/>
          </p:nvPr>
        </p:nvSpPr>
        <p:spPr>
          <a:xfrm>
            <a:off x="512925" y="5286475"/>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Gestion du temps efficace</a:t>
            </a:r>
            <a:endParaRPr/>
          </a:p>
        </p:txBody>
      </p:sp>
      <p:sp>
        <p:nvSpPr>
          <p:cNvPr id="623" name="Google Shape;623;p73"/>
          <p:cNvSpPr txBox="1"/>
          <p:nvPr>
            <p:ph idx="2" type="body"/>
          </p:nvPr>
        </p:nvSpPr>
        <p:spPr>
          <a:xfrm>
            <a:off x="835075" y="5897050"/>
            <a:ext cx="7923000" cy="12636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Les parties prenantes peuvent facilement estimer le temps nécessaire à la réalisation de leurs propres tâches grâce au niveau de planification exigé durant les phases de conception et de définition des besoins.</a:t>
            </a:r>
            <a:endParaRPr/>
          </a:p>
        </p:txBody>
      </p:sp>
      <p:sp>
        <p:nvSpPr>
          <p:cNvPr id="624" name="Google Shape;624;p73"/>
          <p:cNvSpPr txBox="1"/>
          <p:nvPr>
            <p:ph idx="1" type="subTitle"/>
          </p:nvPr>
        </p:nvSpPr>
        <p:spPr>
          <a:xfrm>
            <a:off x="512925" y="7644350"/>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Intuitive</a:t>
            </a:r>
            <a:endParaRPr/>
          </a:p>
        </p:txBody>
      </p:sp>
      <p:sp>
        <p:nvSpPr>
          <p:cNvPr id="625" name="Google Shape;625;p73"/>
          <p:cNvSpPr txBox="1"/>
          <p:nvPr>
            <p:ph idx="2" type="body"/>
          </p:nvPr>
        </p:nvSpPr>
        <p:spPr>
          <a:xfrm>
            <a:off x="835075" y="8254925"/>
            <a:ext cx="7923000" cy="12636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En définissant visuellement le processus dès le début et en représentant la méthodologie, les membres de l’équipe pourront immédiatement prendre en main le système sans être freinés par une courbe d’apprentissage abrupte.</a:t>
            </a:r>
            <a:endParaRPr/>
          </a:p>
        </p:txBody>
      </p:sp>
      <p:sp>
        <p:nvSpPr>
          <p:cNvPr id="626" name="Google Shape;626;p73"/>
          <p:cNvSpPr txBox="1"/>
          <p:nvPr>
            <p:ph idx="1" type="subTitle"/>
          </p:nvPr>
        </p:nvSpPr>
        <p:spPr>
          <a:xfrm>
            <a:off x="9561525" y="418450"/>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chemeClr val="dk1"/>
              </a:buClr>
              <a:buSzPts val="2600"/>
              <a:buChar char="●"/>
            </a:pPr>
            <a:r>
              <a:rPr lang="fr-FR">
                <a:solidFill>
                  <a:schemeClr val="dk1"/>
                </a:solidFill>
              </a:rPr>
              <a:t>Structure claire</a:t>
            </a:r>
            <a:endParaRPr>
              <a:solidFill>
                <a:schemeClr val="dk1"/>
              </a:solidFill>
            </a:endParaRPr>
          </a:p>
        </p:txBody>
      </p:sp>
      <p:sp>
        <p:nvSpPr>
          <p:cNvPr id="627" name="Google Shape;627;p73"/>
          <p:cNvSpPr txBox="1"/>
          <p:nvPr>
            <p:ph idx="2" type="body"/>
          </p:nvPr>
        </p:nvSpPr>
        <p:spPr>
          <a:xfrm>
            <a:off x="9883675" y="1029025"/>
            <a:ext cx="7923000" cy="2529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solidFill>
                  <a:srgbClr val="DADADA"/>
                </a:solidFill>
              </a:rPr>
              <a:t>Le modèle Waterfall est centré sur un ensemble d’étapes clairement définies. Sa structure est simple et ne change jamais :</a:t>
            </a:r>
            <a:endParaRPr>
              <a:solidFill>
                <a:srgbClr val="DADADA"/>
              </a:solidFill>
            </a:endParaRPr>
          </a:p>
          <a:p>
            <a:pPr indent="0" lvl="0" marL="0" rtl="0" algn="l">
              <a:lnSpc>
                <a:spcPct val="100000"/>
              </a:lnSpc>
              <a:spcBef>
                <a:spcPts val="0"/>
              </a:spcBef>
              <a:spcAft>
                <a:spcPts val="0"/>
              </a:spcAft>
              <a:buNone/>
            </a:pPr>
            <a:r>
              <a:t/>
            </a:r>
            <a:endParaRPr>
              <a:solidFill>
                <a:srgbClr val="DADADA"/>
              </a:solidFill>
            </a:endParaRPr>
          </a:p>
          <a:p>
            <a:pPr indent="-342900" lvl="0" marL="457200" rtl="0" algn="l">
              <a:lnSpc>
                <a:spcPct val="100000"/>
              </a:lnSpc>
              <a:spcBef>
                <a:spcPts val="0"/>
              </a:spcBef>
              <a:spcAft>
                <a:spcPts val="0"/>
              </a:spcAft>
              <a:buClr>
                <a:srgbClr val="DADADA"/>
              </a:buClr>
              <a:buSzPts val="1800"/>
              <a:buChar char="➢"/>
            </a:pPr>
            <a:r>
              <a:rPr lang="fr-FR">
                <a:solidFill>
                  <a:srgbClr val="DADADA"/>
                </a:solidFill>
              </a:rPr>
              <a:t>Analyse et documentation des exigences</a:t>
            </a:r>
            <a:endParaRPr>
              <a:solidFill>
                <a:srgbClr val="DADADA"/>
              </a:solidFill>
            </a:endParaRPr>
          </a:p>
          <a:p>
            <a:pPr indent="-342900" lvl="0" marL="457200" rtl="0" algn="l">
              <a:lnSpc>
                <a:spcPct val="100000"/>
              </a:lnSpc>
              <a:spcBef>
                <a:spcPts val="0"/>
              </a:spcBef>
              <a:spcAft>
                <a:spcPts val="0"/>
              </a:spcAft>
              <a:buClr>
                <a:srgbClr val="DADADA"/>
              </a:buClr>
              <a:buSzPts val="1800"/>
              <a:buChar char="➢"/>
            </a:pPr>
            <a:r>
              <a:rPr lang="fr-FR">
                <a:solidFill>
                  <a:srgbClr val="DADADA"/>
                </a:solidFill>
              </a:rPr>
              <a:t>Conception du système</a:t>
            </a:r>
            <a:endParaRPr>
              <a:solidFill>
                <a:srgbClr val="DADADA"/>
              </a:solidFill>
            </a:endParaRPr>
          </a:p>
          <a:p>
            <a:pPr indent="-342900" lvl="0" marL="457200" rtl="0" algn="l">
              <a:lnSpc>
                <a:spcPct val="100000"/>
              </a:lnSpc>
              <a:spcBef>
                <a:spcPts val="0"/>
              </a:spcBef>
              <a:spcAft>
                <a:spcPts val="0"/>
              </a:spcAft>
              <a:buClr>
                <a:srgbClr val="DADADA"/>
              </a:buClr>
              <a:buSzPts val="1800"/>
              <a:buChar char="➢"/>
            </a:pPr>
            <a:r>
              <a:rPr lang="fr-FR">
                <a:solidFill>
                  <a:srgbClr val="DADADA"/>
                </a:solidFill>
              </a:rPr>
              <a:t>Mise en œuvre</a:t>
            </a:r>
            <a:endParaRPr>
              <a:solidFill>
                <a:srgbClr val="DADADA"/>
              </a:solidFill>
            </a:endParaRPr>
          </a:p>
          <a:p>
            <a:pPr indent="-342900" lvl="0" marL="457200" rtl="0" algn="l">
              <a:lnSpc>
                <a:spcPct val="100000"/>
              </a:lnSpc>
              <a:spcBef>
                <a:spcPts val="0"/>
              </a:spcBef>
              <a:spcAft>
                <a:spcPts val="0"/>
              </a:spcAft>
              <a:buClr>
                <a:srgbClr val="DADADA"/>
              </a:buClr>
              <a:buSzPts val="1800"/>
              <a:buChar char="➢"/>
            </a:pPr>
            <a:r>
              <a:rPr lang="fr-FR">
                <a:solidFill>
                  <a:srgbClr val="DADADA"/>
                </a:solidFill>
              </a:rPr>
              <a:t>Validation</a:t>
            </a:r>
            <a:endParaRPr>
              <a:solidFill>
                <a:srgbClr val="DADADA"/>
              </a:solidFill>
            </a:endParaRPr>
          </a:p>
          <a:p>
            <a:pPr indent="-342900" lvl="0" marL="457200" rtl="0" algn="l">
              <a:lnSpc>
                <a:spcPct val="100000"/>
              </a:lnSpc>
              <a:spcBef>
                <a:spcPts val="0"/>
              </a:spcBef>
              <a:spcAft>
                <a:spcPts val="0"/>
              </a:spcAft>
              <a:buClr>
                <a:srgbClr val="DADADA"/>
              </a:buClr>
              <a:buSzPts val="1800"/>
              <a:buChar char="➢"/>
            </a:pPr>
            <a:r>
              <a:rPr lang="fr-FR">
                <a:solidFill>
                  <a:srgbClr val="DADADA"/>
                </a:solidFill>
              </a:rPr>
              <a:t>Mise en service</a:t>
            </a:r>
            <a:endParaRPr>
              <a:solidFill>
                <a:srgbClr val="DADADA"/>
              </a:solidFill>
            </a:endParaRPr>
          </a:p>
          <a:p>
            <a:pPr indent="-342900" lvl="0" marL="457200" rtl="0" algn="l">
              <a:lnSpc>
                <a:spcPct val="100000"/>
              </a:lnSpc>
              <a:spcBef>
                <a:spcPts val="0"/>
              </a:spcBef>
              <a:spcAft>
                <a:spcPts val="0"/>
              </a:spcAft>
              <a:buClr>
                <a:srgbClr val="DADADA"/>
              </a:buClr>
              <a:buSzPts val="1800"/>
              <a:buChar char="➢"/>
            </a:pPr>
            <a:r>
              <a:rPr lang="fr-FR">
                <a:solidFill>
                  <a:srgbClr val="DADADA"/>
                </a:solidFill>
              </a:rPr>
              <a:t>Maintenance</a:t>
            </a:r>
            <a:endParaRPr>
              <a:solidFill>
                <a:srgbClr val="DADADA"/>
              </a:solidFill>
            </a:endParaRPr>
          </a:p>
        </p:txBody>
      </p:sp>
      <p:sp>
        <p:nvSpPr>
          <p:cNvPr id="628" name="Google Shape;628;p73"/>
          <p:cNvSpPr txBox="1"/>
          <p:nvPr>
            <p:ph idx="1" type="subTitle"/>
          </p:nvPr>
        </p:nvSpPr>
        <p:spPr>
          <a:xfrm>
            <a:off x="9561525" y="4218288"/>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chemeClr val="dk1"/>
              </a:buClr>
              <a:buSzPts val="2600"/>
              <a:buChar char="●"/>
            </a:pPr>
            <a:r>
              <a:rPr lang="fr-FR">
                <a:solidFill>
                  <a:schemeClr val="dk1"/>
                </a:solidFill>
              </a:rPr>
              <a:t>Elle fixe l’objectif final plus tôt</a:t>
            </a:r>
            <a:endParaRPr>
              <a:solidFill>
                <a:schemeClr val="dk1"/>
              </a:solidFill>
            </a:endParaRPr>
          </a:p>
        </p:txBody>
      </p:sp>
      <p:sp>
        <p:nvSpPr>
          <p:cNvPr id="629" name="Google Shape;629;p73"/>
          <p:cNvSpPr txBox="1"/>
          <p:nvPr>
            <p:ph idx="2" type="body"/>
          </p:nvPr>
        </p:nvSpPr>
        <p:spPr>
          <a:xfrm>
            <a:off x="9883675" y="4828868"/>
            <a:ext cx="7923000" cy="1068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solidFill>
                  <a:srgbClr val="DADADA"/>
                </a:solidFill>
              </a:rPr>
              <a:t>L’une des caractéristiques déterminantes de la méthode Waterfall consiste à fixer dès le départ un produit, un objectif ou un livrable dont les équipes doivent éviter de s’écarter.</a:t>
            </a:r>
            <a:endParaRPr>
              <a:solidFill>
                <a:srgbClr val="DADADA"/>
              </a:solidFill>
            </a:endParaRPr>
          </a:p>
        </p:txBody>
      </p:sp>
      <p:sp>
        <p:nvSpPr>
          <p:cNvPr id="630" name="Google Shape;630;p73"/>
          <p:cNvSpPr txBox="1"/>
          <p:nvPr>
            <p:ph idx="1" type="subTitle"/>
          </p:nvPr>
        </p:nvSpPr>
        <p:spPr>
          <a:xfrm>
            <a:off x="9561525" y="6576050"/>
            <a:ext cx="82452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chemeClr val="dk1"/>
              </a:buClr>
              <a:buSzPts val="2600"/>
              <a:buChar char="●"/>
            </a:pPr>
            <a:r>
              <a:rPr lang="fr-FR">
                <a:solidFill>
                  <a:schemeClr val="dk1"/>
                </a:solidFill>
              </a:rPr>
              <a:t>Communiquer efficacement les informations</a:t>
            </a:r>
            <a:endParaRPr>
              <a:solidFill>
                <a:schemeClr val="dk1"/>
              </a:solidFill>
            </a:endParaRPr>
          </a:p>
        </p:txBody>
      </p:sp>
      <p:sp>
        <p:nvSpPr>
          <p:cNvPr id="631" name="Google Shape;631;p73"/>
          <p:cNvSpPr txBox="1"/>
          <p:nvPr>
            <p:ph idx="2" type="body"/>
          </p:nvPr>
        </p:nvSpPr>
        <p:spPr>
          <a:xfrm>
            <a:off x="9883675" y="7186627"/>
            <a:ext cx="7923000" cy="1263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solidFill>
                  <a:srgbClr val="DADADA"/>
                </a:solidFill>
              </a:rPr>
              <a:t>L’approche Waterfall met l’accent sur un transfert efficace des informations à chaque étape. Donne la priorité à l’accessibilité des informations afin que les nouvelles recrues de l’équipe puissent se mettre à niveau rapidement si nécessaire.</a:t>
            </a:r>
            <a:endParaRPr>
              <a:solidFill>
                <a:srgbClr val="DADADA"/>
              </a:solidFill>
            </a:endParaRPr>
          </a:p>
        </p:txBody>
      </p:sp>
      <p:sp>
        <p:nvSpPr>
          <p:cNvPr id="632" name="Google Shape;632;p73"/>
          <p:cNvSpPr/>
          <p:nvPr/>
        </p:nvSpPr>
        <p:spPr>
          <a:xfrm>
            <a:off x="17328300" y="9283200"/>
            <a:ext cx="959700" cy="100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2200">
                <a:solidFill>
                  <a:srgbClr val="0062FF"/>
                </a:solidFill>
                <a:latin typeface="Poppins"/>
                <a:ea typeface="Poppins"/>
                <a:cs typeface="Poppins"/>
                <a:sym typeface="Poppins"/>
              </a:rPr>
              <a:t>_4</a:t>
            </a:r>
            <a:endParaRPr b="1" sz="2200">
              <a:solidFill>
                <a:srgbClr val="0062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11428801" y="1714800"/>
            <a:ext cx="6859200" cy="3429600"/>
          </a:xfrm>
          <a:prstGeom prst="rect">
            <a:avLst/>
          </a:prstGeom>
        </p:spPr>
        <p:txBody>
          <a:bodyPr anchorCtr="0" anchor="ctr" bIns="182850" lIns="182850" spcFirstLastPara="1" rIns="182850" wrap="square" tIns="182850">
            <a:normAutofit/>
          </a:bodyPr>
          <a:lstStyle/>
          <a:p>
            <a:pPr indent="0" lvl="0" marL="0" rtl="0" algn="l">
              <a:spcBef>
                <a:spcPts val="0"/>
              </a:spcBef>
              <a:spcAft>
                <a:spcPts val="0"/>
              </a:spcAft>
              <a:buNone/>
            </a:pPr>
            <a:r>
              <a:rPr lang="fr-FR" sz="5000"/>
              <a:t>Les avantages</a:t>
            </a:r>
            <a:endParaRPr sz="5000"/>
          </a:p>
          <a:p>
            <a:pPr indent="0" lvl="0" marL="0" rtl="0" algn="l">
              <a:spcBef>
                <a:spcPts val="0"/>
              </a:spcBef>
              <a:spcAft>
                <a:spcPts val="0"/>
              </a:spcAft>
              <a:buNone/>
            </a:pPr>
            <a:r>
              <a:rPr lang="fr-FR" sz="5000"/>
              <a:t>pour un ERP</a:t>
            </a:r>
            <a:endParaRPr sz="5000"/>
          </a:p>
          <a:p>
            <a:pPr indent="0" lvl="0" marL="0" rtl="0" algn="l">
              <a:spcBef>
                <a:spcPts val="0"/>
              </a:spcBef>
              <a:spcAft>
                <a:spcPts val="0"/>
              </a:spcAft>
              <a:buNone/>
            </a:pPr>
            <a:r>
              <a:t/>
            </a:r>
            <a:endParaRPr sz="5000"/>
          </a:p>
          <a:p>
            <a:pPr indent="0" lvl="0" marL="0" rtl="0" algn="l">
              <a:spcBef>
                <a:spcPts val="0"/>
              </a:spcBef>
              <a:spcAft>
                <a:spcPts val="0"/>
              </a:spcAft>
              <a:buNone/>
            </a:pPr>
            <a:r>
              <a:rPr b="0" i="1" lang="fr-FR" sz="2000"/>
              <a:t>Quels sont les principaux avant de cette méthode pour un système de type ERP.</a:t>
            </a:r>
            <a:endParaRPr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5"/>
          <p:cNvSpPr txBox="1"/>
          <p:nvPr>
            <p:ph idx="1" type="subTitle"/>
          </p:nvPr>
        </p:nvSpPr>
        <p:spPr>
          <a:xfrm>
            <a:off x="480500" y="1656313"/>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Exigences claires du projet</a:t>
            </a:r>
            <a:endParaRPr/>
          </a:p>
        </p:txBody>
      </p:sp>
      <p:sp>
        <p:nvSpPr>
          <p:cNvPr id="643" name="Google Shape;643;p75"/>
          <p:cNvSpPr txBox="1"/>
          <p:nvPr>
            <p:ph idx="2" type="body"/>
          </p:nvPr>
        </p:nvSpPr>
        <p:spPr>
          <a:xfrm>
            <a:off x="802650" y="2266888"/>
            <a:ext cx="7923000" cy="15384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fr-FR"/>
              <a:t>La méthodologie Waterfall met l’accent sur une planification et une documentation préalables approfondies. Cela peut être bénéfique pour les grands systèmes comme les solutions ERP/CRM, où les exigences sont souvent complexes et doivent être clairement définies dès le départ.</a:t>
            </a:r>
            <a:endParaRPr/>
          </a:p>
        </p:txBody>
      </p:sp>
      <p:sp>
        <p:nvSpPr>
          <p:cNvPr id="644" name="Google Shape;644;p75"/>
          <p:cNvSpPr txBox="1"/>
          <p:nvPr>
            <p:ph idx="1" type="subTitle"/>
          </p:nvPr>
        </p:nvSpPr>
        <p:spPr>
          <a:xfrm>
            <a:off x="9753700" y="5738163"/>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SzPts val="2600"/>
              <a:buChar char="●"/>
            </a:pPr>
            <a:r>
              <a:rPr lang="fr-FR"/>
              <a:t>Structure séquentielle</a:t>
            </a:r>
            <a:endParaRPr/>
          </a:p>
        </p:txBody>
      </p:sp>
      <p:sp>
        <p:nvSpPr>
          <p:cNvPr id="645" name="Google Shape;645;p75"/>
          <p:cNvSpPr txBox="1"/>
          <p:nvPr>
            <p:ph idx="2" type="body"/>
          </p:nvPr>
        </p:nvSpPr>
        <p:spPr>
          <a:xfrm>
            <a:off x="10075850" y="6348774"/>
            <a:ext cx="7923000" cy="2065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l'approche en cascade suit un processus linéaire et séquentiel, avec des phases distinctes telles que la collecte des exigences, la conception, le développement, les tests et le déploiement. Cette structure peut donner un sentiment d’ordre et de prévisibilité, facilitant ainsi la planification et l’allocation des ressources pour des projets à grande échelle.</a:t>
            </a:r>
            <a:endParaRPr/>
          </a:p>
        </p:txBody>
      </p:sp>
      <p:pic>
        <p:nvPicPr>
          <p:cNvPr id="646" name="Google Shape;646;p75"/>
          <p:cNvPicPr preferRelativeResize="0"/>
          <p:nvPr/>
        </p:nvPicPr>
        <p:blipFill>
          <a:blip r:embed="rId3">
            <a:alphaModFix/>
          </a:blip>
          <a:stretch>
            <a:fillRect/>
          </a:stretch>
        </p:blipFill>
        <p:spPr>
          <a:xfrm>
            <a:off x="13073902" y="1356401"/>
            <a:ext cx="1604741" cy="1603657"/>
          </a:xfrm>
          <a:prstGeom prst="rect">
            <a:avLst/>
          </a:prstGeom>
          <a:noFill/>
          <a:ln>
            <a:noFill/>
          </a:ln>
        </p:spPr>
      </p:pic>
      <p:pic>
        <p:nvPicPr>
          <p:cNvPr id="647" name="Google Shape;647;p75"/>
          <p:cNvPicPr preferRelativeResize="0"/>
          <p:nvPr/>
        </p:nvPicPr>
        <p:blipFill>
          <a:blip r:embed="rId4">
            <a:alphaModFix/>
          </a:blip>
          <a:stretch>
            <a:fillRect/>
          </a:stretch>
        </p:blipFill>
        <p:spPr>
          <a:xfrm>
            <a:off x="2798394" y="5738173"/>
            <a:ext cx="1431722" cy="15907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1" name="Shape 651"/>
        <p:cNvGrpSpPr/>
        <p:nvPr/>
      </p:nvGrpSpPr>
      <p:grpSpPr>
        <a:xfrm>
          <a:off x="0" y="0"/>
          <a:ext cx="0" cy="0"/>
          <a:chOff x="0" y="0"/>
          <a:chExt cx="0" cy="0"/>
        </a:xfrm>
      </p:grpSpPr>
      <p:pic>
        <p:nvPicPr>
          <p:cNvPr id="652" name="Google Shape;652;p76"/>
          <p:cNvPicPr preferRelativeResize="0"/>
          <p:nvPr/>
        </p:nvPicPr>
        <p:blipFill rotWithShape="1">
          <a:blip r:embed="rId3">
            <a:alphaModFix/>
          </a:blip>
          <a:srcRect b="0" l="22812" r="33375" t="0"/>
          <a:stretch/>
        </p:blipFill>
        <p:spPr>
          <a:xfrm flipH="1">
            <a:off x="9550801" y="0"/>
            <a:ext cx="8737199" cy="10287000"/>
          </a:xfrm>
          <a:prstGeom prst="rect">
            <a:avLst/>
          </a:prstGeom>
          <a:noFill/>
          <a:ln>
            <a:noFill/>
          </a:ln>
        </p:spPr>
      </p:pic>
      <p:sp>
        <p:nvSpPr>
          <p:cNvPr id="653" name="Google Shape;653;p76"/>
          <p:cNvSpPr/>
          <p:nvPr/>
        </p:nvSpPr>
        <p:spPr>
          <a:xfrm>
            <a:off x="17328300" y="9283200"/>
            <a:ext cx="959700" cy="100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FR" sz="2200">
                <a:solidFill>
                  <a:srgbClr val="0062FF"/>
                </a:solidFill>
                <a:latin typeface="Poppins"/>
                <a:ea typeface="Poppins"/>
                <a:cs typeface="Poppins"/>
                <a:sym typeface="Poppins"/>
              </a:rPr>
              <a:t>_7</a:t>
            </a:r>
            <a:endParaRPr b="1" sz="2200">
              <a:solidFill>
                <a:srgbClr val="0062FF"/>
              </a:solidFill>
              <a:latin typeface="Poppins"/>
              <a:ea typeface="Poppins"/>
              <a:cs typeface="Poppins"/>
              <a:sym typeface="Poppins"/>
            </a:endParaRPr>
          </a:p>
        </p:txBody>
      </p:sp>
      <p:sp>
        <p:nvSpPr>
          <p:cNvPr id="654" name="Google Shape;654;p76"/>
          <p:cNvSpPr txBox="1"/>
          <p:nvPr>
            <p:ph type="title"/>
          </p:nvPr>
        </p:nvSpPr>
        <p:spPr>
          <a:xfrm>
            <a:off x="0" y="0"/>
            <a:ext cx="9550800" cy="10287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fr-FR" sz="5000"/>
              <a:t>Les différentes phases</a:t>
            </a:r>
            <a:endParaRPr sz="5000"/>
          </a:p>
          <a:p>
            <a:pPr indent="0" lvl="0" marL="0" rtl="0" algn="l">
              <a:spcBef>
                <a:spcPts val="0"/>
              </a:spcBef>
              <a:spcAft>
                <a:spcPts val="0"/>
              </a:spcAft>
              <a:buNone/>
            </a:pPr>
            <a:r>
              <a:t/>
            </a:r>
            <a:endParaRPr sz="5000"/>
          </a:p>
          <a:p>
            <a:pPr indent="0" lvl="0" marL="0" rtl="0" algn="ctr">
              <a:spcBef>
                <a:spcPts val="0"/>
              </a:spcBef>
              <a:spcAft>
                <a:spcPts val="0"/>
              </a:spcAft>
              <a:buNone/>
            </a:pPr>
            <a:r>
              <a:rPr b="0" i="1" lang="fr-FR" sz="2000"/>
              <a:t> E</a:t>
            </a:r>
            <a:r>
              <a:rPr b="0" i="1" lang="fr-FR" sz="2000">
                <a:solidFill>
                  <a:srgbClr val="0062FF"/>
                </a:solidFill>
              </a:rPr>
              <a:t>n pratique, plusieurs modèles en cascade sont utilisés. La plupart divisent les processus de développement en six phases</a:t>
            </a:r>
            <a:endParaRPr b="0" i="1" sz="2000">
              <a:solidFill>
                <a:srgbClr val="0062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7"/>
          <p:cNvSpPr/>
          <p:nvPr/>
        </p:nvSpPr>
        <p:spPr>
          <a:xfrm>
            <a:off x="0" y="10800"/>
            <a:ext cx="9298800" cy="10265400"/>
          </a:xfrm>
          <a:prstGeom prst="rect">
            <a:avLst/>
          </a:prstGeom>
          <a:solidFill>
            <a:srgbClr val="006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60" name="Google Shape;660;p77"/>
          <p:cNvSpPr txBox="1"/>
          <p:nvPr>
            <p:ph idx="1" type="subTitle"/>
          </p:nvPr>
        </p:nvSpPr>
        <p:spPr>
          <a:xfrm>
            <a:off x="512925" y="418450"/>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chemeClr val="dk1"/>
              </a:buClr>
              <a:buSzPts val="2600"/>
              <a:buChar char="●"/>
            </a:pPr>
            <a:r>
              <a:rPr lang="fr-FR">
                <a:solidFill>
                  <a:schemeClr val="dk1"/>
                </a:solidFill>
              </a:rPr>
              <a:t>Exigences &amp; Analyses</a:t>
            </a:r>
            <a:endParaRPr>
              <a:solidFill>
                <a:schemeClr val="dk1"/>
              </a:solidFill>
            </a:endParaRPr>
          </a:p>
        </p:txBody>
      </p:sp>
      <p:sp>
        <p:nvSpPr>
          <p:cNvPr id="661" name="Google Shape;661;p77"/>
          <p:cNvSpPr txBox="1"/>
          <p:nvPr>
            <p:ph idx="2" type="body"/>
          </p:nvPr>
        </p:nvSpPr>
        <p:spPr>
          <a:xfrm>
            <a:off x="835075" y="1029025"/>
            <a:ext cx="7923000" cy="4426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solidFill>
                  <a:srgbClr val="DADADA"/>
                </a:solidFill>
              </a:rPr>
              <a:t>Processus de planification des besoins. Chaque tâche dépend de l’étape précédente, ce qui demande une certaine prévoyance et rend la planification indispensable. Pour cela, il est recommandé de réaliser un plan de projet qui détaillera notamment chaque phase du projet, les ressources nécessaires ainsi que les membres de l’équipe. Ce document est fréquemment appelé le document des exigences de produit.</a:t>
            </a:r>
            <a:endParaRPr>
              <a:solidFill>
                <a:srgbClr val="DADADA"/>
              </a:solidFill>
            </a:endParaRPr>
          </a:p>
          <a:p>
            <a:pPr indent="0" lvl="0" marL="0" rtl="0" algn="l">
              <a:lnSpc>
                <a:spcPct val="100000"/>
              </a:lnSpc>
              <a:spcBef>
                <a:spcPts val="0"/>
              </a:spcBef>
              <a:spcAft>
                <a:spcPts val="0"/>
              </a:spcAft>
              <a:buNone/>
            </a:pPr>
            <a:r>
              <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Une fois mis en place, il permet d’obtenir un aperçu très clair du projet dans son ensemble :</a:t>
            </a:r>
            <a:endParaRPr>
              <a:solidFill>
                <a:srgbClr val="DADADA"/>
              </a:solidFill>
            </a:endParaRPr>
          </a:p>
          <a:p>
            <a:pPr indent="0" lvl="0" marL="0" rtl="0" algn="l">
              <a:lnSpc>
                <a:spcPct val="100000"/>
              </a:lnSpc>
              <a:spcBef>
                <a:spcPts val="0"/>
              </a:spcBef>
              <a:spcAft>
                <a:spcPts val="0"/>
              </a:spcAft>
              <a:buNone/>
            </a:pPr>
            <a:r>
              <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 Les différentes étapes du processus</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 Les personnes chargées de chaque étape</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 Les principales dépendances</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 Les ressources nécessaires</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 Une chronologie par étape</a:t>
            </a:r>
            <a:endParaRPr>
              <a:solidFill>
                <a:srgbClr val="DADADA"/>
              </a:solidFill>
            </a:endParaRPr>
          </a:p>
        </p:txBody>
      </p:sp>
      <p:sp>
        <p:nvSpPr>
          <p:cNvPr id="662" name="Google Shape;662;p77"/>
          <p:cNvSpPr txBox="1"/>
          <p:nvPr>
            <p:ph idx="1" type="subTitle"/>
          </p:nvPr>
        </p:nvSpPr>
        <p:spPr>
          <a:xfrm>
            <a:off x="512925" y="5897175"/>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chemeClr val="dk1"/>
              </a:buClr>
              <a:buSzPts val="2600"/>
              <a:buChar char="●"/>
            </a:pPr>
            <a:r>
              <a:rPr lang="fr-FR">
                <a:solidFill>
                  <a:schemeClr val="dk1"/>
                </a:solidFill>
              </a:rPr>
              <a:t>Conception</a:t>
            </a:r>
            <a:endParaRPr>
              <a:solidFill>
                <a:schemeClr val="dk1"/>
              </a:solidFill>
            </a:endParaRPr>
          </a:p>
        </p:txBody>
      </p:sp>
      <p:sp>
        <p:nvSpPr>
          <p:cNvPr id="663" name="Google Shape;663;p77"/>
          <p:cNvSpPr txBox="1"/>
          <p:nvPr>
            <p:ph idx="2" type="body"/>
          </p:nvPr>
        </p:nvSpPr>
        <p:spPr>
          <a:xfrm>
            <a:off x="835075" y="6507750"/>
            <a:ext cx="7923000" cy="2449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solidFill>
                  <a:srgbClr val="DADADA"/>
                </a:solidFill>
              </a:rPr>
              <a:t>Phase durant laquelle l’équipe de développement précise le matériel, ainsi que d’autres informations détaillées telles que les langages de programmation et l’interface utilisateur.</a:t>
            </a:r>
            <a:endParaRPr>
              <a:solidFill>
                <a:srgbClr val="DADADA"/>
              </a:solidFill>
            </a:endParaRPr>
          </a:p>
          <a:p>
            <a:pPr indent="0" lvl="0" marL="0" rtl="0" algn="l">
              <a:lnSpc>
                <a:spcPct val="100000"/>
              </a:lnSpc>
              <a:spcBef>
                <a:spcPts val="0"/>
              </a:spcBef>
              <a:spcAft>
                <a:spcPts val="0"/>
              </a:spcAft>
              <a:buNone/>
            </a:pPr>
            <a:r>
              <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Cette phase se compose de deux principales étapes :</a:t>
            </a:r>
            <a:endParaRPr>
              <a:solidFill>
                <a:srgbClr val="DADADA"/>
              </a:solidFill>
            </a:endParaRPr>
          </a:p>
          <a:p>
            <a:pPr indent="0" lvl="0" marL="0" rtl="0" algn="l">
              <a:lnSpc>
                <a:spcPct val="100000"/>
              </a:lnSpc>
              <a:spcBef>
                <a:spcPts val="0"/>
              </a:spcBef>
              <a:spcAft>
                <a:spcPts val="0"/>
              </a:spcAft>
              <a:buNone/>
            </a:pPr>
            <a:r>
              <a:rPr lang="fr-FR">
                <a:solidFill>
                  <a:srgbClr val="DADADA"/>
                </a:solidFill>
              </a:rPr>
              <a:t>Premièrement, l’équipe construit le squelette du fonctionnement logiciel et de l’accès aux informations. Secondement, l’équipe développe les parties plus spécifiques du logiciel.</a:t>
            </a:r>
            <a:endParaRPr>
              <a:solidFill>
                <a:srgbClr val="DADADA"/>
              </a:solidFill>
            </a:endParaRPr>
          </a:p>
        </p:txBody>
      </p:sp>
      <p:sp>
        <p:nvSpPr>
          <p:cNvPr id="664" name="Google Shape;664;p77"/>
          <p:cNvSpPr txBox="1"/>
          <p:nvPr>
            <p:ph idx="1" type="subTitle"/>
          </p:nvPr>
        </p:nvSpPr>
        <p:spPr>
          <a:xfrm>
            <a:off x="9561525" y="418450"/>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362FF"/>
              </a:buClr>
              <a:buSzPts val="2600"/>
              <a:buChar char="●"/>
            </a:pPr>
            <a:r>
              <a:rPr lang="fr-FR">
                <a:solidFill>
                  <a:srgbClr val="0362FF"/>
                </a:solidFill>
              </a:rPr>
              <a:t>Mise en œuvre</a:t>
            </a:r>
            <a:endParaRPr>
              <a:solidFill>
                <a:srgbClr val="0362FF"/>
              </a:solidFill>
            </a:endParaRPr>
          </a:p>
        </p:txBody>
      </p:sp>
      <p:sp>
        <p:nvSpPr>
          <p:cNvPr id="665" name="Google Shape;665;p77"/>
          <p:cNvSpPr txBox="1"/>
          <p:nvPr>
            <p:ph idx="2" type="body"/>
          </p:nvPr>
        </p:nvSpPr>
        <p:spPr>
          <a:xfrm>
            <a:off x="9883675" y="1029025"/>
            <a:ext cx="7923000" cy="1263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Étape de mise en application. L’équipe suit l’ensemble du processus de développement pour concevoir le logiciel, conformément à ce qui a été défini dans la documentation des exigences ainsi que durant la phase de conception.</a:t>
            </a:r>
            <a:endParaRPr>
              <a:solidFill>
                <a:srgbClr val="0C0C0C"/>
              </a:solidFill>
            </a:endParaRPr>
          </a:p>
        </p:txBody>
      </p:sp>
      <p:sp>
        <p:nvSpPr>
          <p:cNvPr id="666" name="Google Shape;666;p77"/>
          <p:cNvSpPr txBox="1"/>
          <p:nvPr>
            <p:ph idx="1" type="subTitle"/>
          </p:nvPr>
        </p:nvSpPr>
        <p:spPr>
          <a:xfrm>
            <a:off x="9561575" y="2785413"/>
            <a:ext cx="77616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362FF"/>
              </a:buClr>
              <a:buSzPts val="2600"/>
              <a:buChar char="●"/>
            </a:pPr>
            <a:r>
              <a:rPr lang="fr-FR">
                <a:solidFill>
                  <a:srgbClr val="0362FF"/>
                </a:solidFill>
              </a:rPr>
              <a:t>Validation</a:t>
            </a:r>
            <a:endParaRPr>
              <a:solidFill>
                <a:srgbClr val="0362FF"/>
              </a:solidFill>
            </a:endParaRPr>
          </a:p>
        </p:txBody>
      </p:sp>
      <p:sp>
        <p:nvSpPr>
          <p:cNvPr id="667" name="Google Shape;667;p77"/>
          <p:cNvSpPr txBox="1"/>
          <p:nvPr>
            <p:ph idx="2" type="body"/>
          </p:nvPr>
        </p:nvSpPr>
        <p:spPr>
          <a:xfrm>
            <a:off x="9883725" y="3396001"/>
            <a:ext cx="7923000" cy="1167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Phase durant laquelle le projet est soumis à l’équipe de test d’assurance qualité. Les testeurs remontent l’information des bugs à l’aide de la documentation. Cela permet aux développeurs de se référer à cette dernière pour la correction des bugs.</a:t>
            </a:r>
            <a:endParaRPr>
              <a:solidFill>
                <a:srgbClr val="0C0C0C"/>
              </a:solidFill>
            </a:endParaRPr>
          </a:p>
        </p:txBody>
      </p:sp>
      <p:sp>
        <p:nvSpPr>
          <p:cNvPr id="668" name="Google Shape;668;p77"/>
          <p:cNvSpPr txBox="1"/>
          <p:nvPr>
            <p:ph idx="1" type="subTitle"/>
          </p:nvPr>
        </p:nvSpPr>
        <p:spPr>
          <a:xfrm>
            <a:off x="9561550" y="5194875"/>
            <a:ext cx="82452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362FF"/>
              </a:buClr>
              <a:buSzPts val="2600"/>
              <a:buChar char="●"/>
            </a:pPr>
            <a:r>
              <a:rPr lang="fr-FR">
                <a:solidFill>
                  <a:srgbClr val="0362FF"/>
                </a:solidFill>
              </a:rPr>
              <a:t>Mise en service</a:t>
            </a:r>
            <a:endParaRPr>
              <a:solidFill>
                <a:srgbClr val="0362FF"/>
              </a:solidFill>
            </a:endParaRPr>
          </a:p>
        </p:txBody>
      </p:sp>
      <p:sp>
        <p:nvSpPr>
          <p:cNvPr id="669" name="Google Shape;669;p77"/>
          <p:cNvSpPr txBox="1"/>
          <p:nvPr>
            <p:ph idx="2" type="body"/>
          </p:nvPr>
        </p:nvSpPr>
        <p:spPr>
          <a:xfrm>
            <a:off x="9883700" y="5805451"/>
            <a:ext cx="7923000" cy="702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Étape au cours de laquelle le projet est déployé auprès de l’utilisateur final.</a:t>
            </a:r>
            <a:endParaRPr>
              <a:solidFill>
                <a:srgbClr val="0C0C0C"/>
              </a:solidFill>
            </a:endParaRPr>
          </a:p>
        </p:txBody>
      </p:sp>
      <p:pic>
        <p:nvPicPr>
          <p:cNvPr id="670" name="Google Shape;670;p77"/>
          <p:cNvPicPr preferRelativeResize="0"/>
          <p:nvPr/>
        </p:nvPicPr>
        <p:blipFill rotWithShape="1">
          <a:blip r:embed="rId3">
            <a:alphaModFix/>
          </a:blip>
          <a:srcRect b="0" l="0" r="0" t="0"/>
          <a:stretch/>
        </p:blipFill>
        <p:spPr>
          <a:xfrm>
            <a:off x="735950" y="9810199"/>
            <a:ext cx="1965701" cy="185250"/>
          </a:xfrm>
          <a:prstGeom prst="rect">
            <a:avLst/>
          </a:prstGeom>
          <a:noFill/>
          <a:ln>
            <a:noFill/>
          </a:ln>
        </p:spPr>
      </p:pic>
      <p:sp>
        <p:nvSpPr>
          <p:cNvPr id="671" name="Google Shape;671;p77"/>
          <p:cNvSpPr txBox="1"/>
          <p:nvPr>
            <p:ph idx="1" type="subTitle"/>
          </p:nvPr>
        </p:nvSpPr>
        <p:spPr>
          <a:xfrm>
            <a:off x="9561550" y="7032775"/>
            <a:ext cx="8245200" cy="1003800"/>
          </a:xfrm>
          <a:prstGeom prst="rect">
            <a:avLst/>
          </a:prstGeom>
        </p:spPr>
        <p:txBody>
          <a:bodyPr anchorCtr="0" anchor="t" bIns="0" lIns="0" spcFirstLastPara="1" rIns="0" wrap="square" tIns="0">
            <a:normAutofit/>
          </a:bodyPr>
          <a:lstStyle/>
          <a:p>
            <a:pPr indent="-393700" lvl="0" marL="457200" rtl="0" algn="l">
              <a:lnSpc>
                <a:spcPct val="100000"/>
              </a:lnSpc>
              <a:spcBef>
                <a:spcPts val="0"/>
              </a:spcBef>
              <a:spcAft>
                <a:spcPts val="0"/>
              </a:spcAft>
              <a:buClr>
                <a:srgbClr val="0362FF"/>
              </a:buClr>
              <a:buSzPts val="2600"/>
              <a:buChar char="●"/>
            </a:pPr>
            <a:r>
              <a:rPr lang="fr-FR">
                <a:solidFill>
                  <a:srgbClr val="0362FF"/>
                </a:solidFill>
              </a:rPr>
              <a:t>Maintenance</a:t>
            </a:r>
            <a:endParaRPr>
              <a:solidFill>
                <a:srgbClr val="0362FF"/>
              </a:solidFill>
            </a:endParaRPr>
          </a:p>
        </p:txBody>
      </p:sp>
      <p:sp>
        <p:nvSpPr>
          <p:cNvPr id="672" name="Google Shape;672;p77"/>
          <p:cNvSpPr txBox="1"/>
          <p:nvPr>
            <p:ph idx="2" type="body"/>
          </p:nvPr>
        </p:nvSpPr>
        <p:spPr>
          <a:xfrm>
            <a:off x="9883700" y="7643349"/>
            <a:ext cx="7923000" cy="1581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fr-FR"/>
              <a:t>Cette dernière étape concerne le produit déployé. Il est possible qu’une fois déployé, de nouveaux bus apparaissent ou une mise à jour soit nécessaire. C’est l’objectif de cette phase de maintenance. Très souvent en développement logiciel, on peut être amené à travailler en continu sur cette dernière phase.</a:t>
            </a:r>
            <a:endParaRPr>
              <a:solidFill>
                <a:srgbClr val="0C0C0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62FF"/>
        </a:solidFill>
      </p:bgPr>
    </p:bg>
    <p:spTree>
      <p:nvGrpSpPr>
        <p:cNvPr id="676" name="Shape 676"/>
        <p:cNvGrpSpPr/>
        <p:nvPr/>
      </p:nvGrpSpPr>
      <p:grpSpPr>
        <a:xfrm>
          <a:off x="0" y="0"/>
          <a:ext cx="0" cy="0"/>
          <a:chOff x="0" y="0"/>
          <a:chExt cx="0" cy="0"/>
        </a:xfrm>
      </p:grpSpPr>
      <p:pic>
        <p:nvPicPr>
          <p:cNvPr id="677" name="Google Shape;677;p78"/>
          <p:cNvPicPr preferRelativeResize="0"/>
          <p:nvPr/>
        </p:nvPicPr>
        <p:blipFill rotWithShape="1">
          <a:blip r:embed="rId3">
            <a:alphaModFix/>
          </a:blip>
          <a:srcRect b="2909" l="0" r="0" t="2919"/>
          <a:stretch/>
        </p:blipFill>
        <p:spPr>
          <a:xfrm flipH="1">
            <a:off x="-38098" y="0"/>
            <a:ext cx="8737198" cy="10287002"/>
          </a:xfrm>
          <a:prstGeom prst="rect">
            <a:avLst/>
          </a:prstGeom>
          <a:noFill/>
          <a:ln>
            <a:noFill/>
          </a:ln>
        </p:spPr>
      </p:pic>
      <p:pic>
        <p:nvPicPr>
          <p:cNvPr id="678" name="Google Shape;678;p78"/>
          <p:cNvPicPr preferRelativeResize="0"/>
          <p:nvPr/>
        </p:nvPicPr>
        <p:blipFill rotWithShape="1">
          <a:blip r:embed="rId4">
            <a:alphaModFix/>
          </a:blip>
          <a:srcRect b="0" l="0" r="0" t="0"/>
          <a:stretch/>
        </p:blipFill>
        <p:spPr>
          <a:xfrm>
            <a:off x="735950" y="9810199"/>
            <a:ext cx="1965701" cy="185250"/>
          </a:xfrm>
          <a:prstGeom prst="rect">
            <a:avLst/>
          </a:prstGeom>
          <a:noFill/>
          <a:ln>
            <a:noFill/>
          </a:ln>
        </p:spPr>
      </p:pic>
      <p:sp>
        <p:nvSpPr>
          <p:cNvPr id="679" name="Google Shape;679;p78"/>
          <p:cNvSpPr txBox="1"/>
          <p:nvPr>
            <p:ph idx="4294967295" type="title"/>
          </p:nvPr>
        </p:nvSpPr>
        <p:spPr>
          <a:xfrm>
            <a:off x="8737200" y="0"/>
            <a:ext cx="9550800" cy="10287000"/>
          </a:xfrm>
          <a:prstGeom prst="rect">
            <a:avLst/>
          </a:prstGeom>
        </p:spPr>
        <p:txBody>
          <a:bodyPr anchorCtr="0" anchor="ctr" bIns="182850" lIns="182850" spcFirstLastPara="1" rIns="182850" wrap="square" tIns="182850">
            <a:normAutofit/>
          </a:bodyPr>
          <a:lstStyle/>
          <a:p>
            <a:pPr indent="0" lvl="0" marL="0" rtl="0" algn="ctr">
              <a:spcBef>
                <a:spcPts val="0"/>
              </a:spcBef>
              <a:spcAft>
                <a:spcPts val="0"/>
              </a:spcAft>
              <a:buNone/>
            </a:pPr>
            <a:r>
              <a:rPr lang="fr-FR" sz="5000">
                <a:solidFill>
                  <a:schemeClr val="dk1"/>
                </a:solidFill>
              </a:rPr>
              <a:t>Livraisons à chaque étape</a:t>
            </a:r>
            <a:endParaRPr sz="5000">
              <a:solidFill>
                <a:schemeClr val="dk1"/>
              </a:solidFill>
            </a:endParaRPr>
          </a:p>
          <a:p>
            <a:pPr indent="0" lvl="0" marL="0" rtl="0" algn="l">
              <a:spcBef>
                <a:spcPts val="0"/>
              </a:spcBef>
              <a:spcAft>
                <a:spcPts val="0"/>
              </a:spcAft>
              <a:buNone/>
            </a:pPr>
            <a:r>
              <a:t/>
            </a:r>
            <a:endParaRPr sz="5000">
              <a:solidFill>
                <a:schemeClr val="dk1"/>
              </a:solidFill>
            </a:endParaRPr>
          </a:p>
          <a:p>
            <a:pPr indent="0" lvl="0" marL="0" rtl="0" algn="ctr">
              <a:spcBef>
                <a:spcPts val="0"/>
              </a:spcBef>
              <a:spcAft>
                <a:spcPts val="0"/>
              </a:spcAft>
              <a:buNone/>
            </a:pPr>
            <a:r>
              <a:rPr b="0" i="1" lang="fr-FR" sz="2000">
                <a:solidFill>
                  <a:schemeClr val="dk1"/>
                </a:solidFill>
              </a:rPr>
              <a:t> </a:t>
            </a:r>
            <a:r>
              <a:rPr b="0" lang="fr-FR" sz="1800">
                <a:solidFill>
                  <a:schemeClr val="dk1"/>
                </a:solidFill>
              </a:rPr>
              <a:t>Le modèle en cascade se base un principe simple. Fournir un livrable à la fin de chacune des étapes du processus</a:t>
            </a:r>
            <a:endParaRPr b="0" i="1"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HEME_PLATEFORME">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